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62" autoAdjust="0"/>
    <p:restoredTop sz="94627"/>
  </p:normalViewPr>
  <p:slideViewPr>
    <p:cSldViewPr snapToGrid="0">
      <p:cViewPr varScale="1">
        <p:scale>
          <a:sx n="74" d="100"/>
          <a:sy n="74" d="100"/>
        </p:scale>
        <p:origin x="80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E94A0-E776-4D45-BB76-18AD53C5B99A}" type="datetimeFigureOut">
              <a:rPr lang="en-US" smtClean="0"/>
              <a:t>3/23/26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1B0EC-9EE0-449C-9AFA-88C88F585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7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aaeb7f5da9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3aaeb7f5da9_1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3aaeb7f5da9_1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>
          <a:extLst>
            <a:ext uri="{FF2B5EF4-FFF2-40B4-BE49-F238E27FC236}">
              <a16:creationId xmlns:a16="http://schemas.microsoft.com/office/drawing/2014/main" id="{1FCFABD6-CB7C-0B95-F36A-82BF877DF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aaeb7f5da9_1_85:notes">
            <a:extLst>
              <a:ext uri="{FF2B5EF4-FFF2-40B4-BE49-F238E27FC236}">
                <a16:creationId xmlns:a16="http://schemas.microsoft.com/office/drawing/2014/main" id="{2ADF7355-DFD3-767C-4882-FC25AD73CA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3aaeb7f5da9_1_85:notes">
            <a:extLst>
              <a:ext uri="{FF2B5EF4-FFF2-40B4-BE49-F238E27FC236}">
                <a16:creationId xmlns:a16="http://schemas.microsoft.com/office/drawing/2014/main" id="{D0BDED0A-02C6-C46E-2891-C202FB77B2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02" name="Google Shape;302;g3aaeb7f5da9_1_85:notes">
            <a:extLst>
              <a:ext uri="{FF2B5EF4-FFF2-40B4-BE49-F238E27FC236}">
                <a16:creationId xmlns:a16="http://schemas.microsoft.com/office/drawing/2014/main" id="{1AB9E6F6-0BD0-2492-17D9-1202A909CE5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242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>
          <a:extLst>
            <a:ext uri="{FF2B5EF4-FFF2-40B4-BE49-F238E27FC236}">
              <a16:creationId xmlns:a16="http://schemas.microsoft.com/office/drawing/2014/main" id="{0D94B258-0BD0-B588-1986-212CDC807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aaeb7f5da9_1_85:notes">
            <a:extLst>
              <a:ext uri="{FF2B5EF4-FFF2-40B4-BE49-F238E27FC236}">
                <a16:creationId xmlns:a16="http://schemas.microsoft.com/office/drawing/2014/main" id="{035BA5FC-AD99-F39D-EE38-68B6B169E0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3aaeb7f5da9_1_85:notes">
            <a:extLst>
              <a:ext uri="{FF2B5EF4-FFF2-40B4-BE49-F238E27FC236}">
                <a16:creationId xmlns:a16="http://schemas.microsoft.com/office/drawing/2014/main" id="{67D1C3C5-EE9B-29BA-1CE1-DF27479479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3aaeb7f5da9_1_85:notes">
            <a:extLst>
              <a:ext uri="{FF2B5EF4-FFF2-40B4-BE49-F238E27FC236}">
                <a16:creationId xmlns:a16="http://schemas.microsoft.com/office/drawing/2014/main" id="{39B128C9-9876-16A2-06A6-90CDED3B1E3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0209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>
          <a:extLst>
            <a:ext uri="{FF2B5EF4-FFF2-40B4-BE49-F238E27FC236}">
              <a16:creationId xmlns:a16="http://schemas.microsoft.com/office/drawing/2014/main" id="{76342622-905E-934A-1410-4E9EE298D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aaeb7f5da9_1_85:notes">
            <a:extLst>
              <a:ext uri="{FF2B5EF4-FFF2-40B4-BE49-F238E27FC236}">
                <a16:creationId xmlns:a16="http://schemas.microsoft.com/office/drawing/2014/main" id="{AE2C7513-D628-4322-01EE-D7DA7DF948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3aaeb7f5da9_1_85:notes">
            <a:extLst>
              <a:ext uri="{FF2B5EF4-FFF2-40B4-BE49-F238E27FC236}">
                <a16:creationId xmlns:a16="http://schemas.microsoft.com/office/drawing/2014/main" id="{9FC43D54-DCBF-253B-2769-2B9B9D9EB1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3aaeb7f5da9_1_85:notes">
            <a:extLst>
              <a:ext uri="{FF2B5EF4-FFF2-40B4-BE49-F238E27FC236}">
                <a16:creationId xmlns:a16="http://schemas.microsoft.com/office/drawing/2014/main" id="{EA5D0AE6-583E-775C-0D65-A82CFB56401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138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>
          <a:extLst>
            <a:ext uri="{FF2B5EF4-FFF2-40B4-BE49-F238E27FC236}">
              <a16:creationId xmlns:a16="http://schemas.microsoft.com/office/drawing/2014/main" id="{EDB7E79E-FEC3-2F70-249C-7EA83776F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aaeb7f5da9_1_85:notes">
            <a:extLst>
              <a:ext uri="{FF2B5EF4-FFF2-40B4-BE49-F238E27FC236}">
                <a16:creationId xmlns:a16="http://schemas.microsoft.com/office/drawing/2014/main" id="{6AE48A84-7DDE-2249-283F-53859A59CC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3aaeb7f5da9_1_85:notes">
            <a:extLst>
              <a:ext uri="{FF2B5EF4-FFF2-40B4-BE49-F238E27FC236}">
                <a16:creationId xmlns:a16="http://schemas.microsoft.com/office/drawing/2014/main" id="{9347B99F-087F-70FC-5F30-3E04C1DE7E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3aaeb7f5da9_1_85:notes">
            <a:extLst>
              <a:ext uri="{FF2B5EF4-FFF2-40B4-BE49-F238E27FC236}">
                <a16:creationId xmlns:a16="http://schemas.microsoft.com/office/drawing/2014/main" id="{3FDB6BEC-A2A4-65DA-1EFD-429DE30397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4066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>
          <a:extLst>
            <a:ext uri="{FF2B5EF4-FFF2-40B4-BE49-F238E27FC236}">
              <a16:creationId xmlns:a16="http://schemas.microsoft.com/office/drawing/2014/main" id="{B6CE1360-A0C0-BAAB-66EF-621C0E103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aaeb7f5da9_1_85:notes">
            <a:extLst>
              <a:ext uri="{FF2B5EF4-FFF2-40B4-BE49-F238E27FC236}">
                <a16:creationId xmlns:a16="http://schemas.microsoft.com/office/drawing/2014/main" id="{4525B467-78C3-E5AE-D4DA-0B11783BB5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3aaeb7f5da9_1_85:notes">
            <a:extLst>
              <a:ext uri="{FF2B5EF4-FFF2-40B4-BE49-F238E27FC236}">
                <a16:creationId xmlns:a16="http://schemas.microsoft.com/office/drawing/2014/main" id="{B8A73254-D59F-B378-F347-6755D0475F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3aaeb7f5da9_1_85:notes">
            <a:extLst>
              <a:ext uri="{FF2B5EF4-FFF2-40B4-BE49-F238E27FC236}">
                <a16:creationId xmlns:a16="http://schemas.microsoft.com/office/drawing/2014/main" id="{85E086BF-F947-9B47-8211-93C4CB3D1D7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266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>
          <a:extLst>
            <a:ext uri="{FF2B5EF4-FFF2-40B4-BE49-F238E27FC236}">
              <a16:creationId xmlns:a16="http://schemas.microsoft.com/office/drawing/2014/main" id="{410E31EA-0978-5331-BAF5-B98FFB60B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aaeb7f5da9_1_85:notes">
            <a:extLst>
              <a:ext uri="{FF2B5EF4-FFF2-40B4-BE49-F238E27FC236}">
                <a16:creationId xmlns:a16="http://schemas.microsoft.com/office/drawing/2014/main" id="{6D954791-FF02-5B15-4CE9-58890549F5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3aaeb7f5da9_1_85:notes">
            <a:extLst>
              <a:ext uri="{FF2B5EF4-FFF2-40B4-BE49-F238E27FC236}">
                <a16:creationId xmlns:a16="http://schemas.microsoft.com/office/drawing/2014/main" id="{CB4F9D19-33C4-9287-93D7-B52C8A8638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3aaeb7f5da9_1_85:notes">
            <a:extLst>
              <a:ext uri="{FF2B5EF4-FFF2-40B4-BE49-F238E27FC236}">
                <a16:creationId xmlns:a16="http://schemas.microsoft.com/office/drawing/2014/main" id="{D651E0A3-D3A3-34B8-1CFF-D3BB5752CCE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098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>
          <a:extLst>
            <a:ext uri="{FF2B5EF4-FFF2-40B4-BE49-F238E27FC236}">
              <a16:creationId xmlns:a16="http://schemas.microsoft.com/office/drawing/2014/main" id="{9DDC1326-C415-8644-AC83-DD69B4C27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aaeb7f5da9_1_85:notes">
            <a:extLst>
              <a:ext uri="{FF2B5EF4-FFF2-40B4-BE49-F238E27FC236}">
                <a16:creationId xmlns:a16="http://schemas.microsoft.com/office/drawing/2014/main" id="{C34D8A1D-32E3-4A9D-D049-A768839562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3aaeb7f5da9_1_85:notes">
            <a:extLst>
              <a:ext uri="{FF2B5EF4-FFF2-40B4-BE49-F238E27FC236}">
                <a16:creationId xmlns:a16="http://schemas.microsoft.com/office/drawing/2014/main" id="{D6293926-A214-59B7-C639-D1E5396712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3aaeb7f5da9_1_85:notes">
            <a:extLst>
              <a:ext uri="{FF2B5EF4-FFF2-40B4-BE49-F238E27FC236}">
                <a16:creationId xmlns:a16="http://schemas.microsoft.com/office/drawing/2014/main" id="{E877BB84-D08C-01F5-C5D4-D407246D70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9117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>
          <a:extLst>
            <a:ext uri="{FF2B5EF4-FFF2-40B4-BE49-F238E27FC236}">
              <a16:creationId xmlns:a16="http://schemas.microsoft.com/office/drawing/2014/main" id="{1924B7C2-2480-B0C4-FCF2-71948CEFA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aaeb7f5da9_1_85:notes">
            <a:extLst>
              <a:ext uri="{FF2B5EF4-FFF2-40B4-BE49-F238E27FC236}">
                <a16:creationId xmlns:a16="http://schemas.microsoft.com/office/drawing/2014/main" id="{C6B5D736-91E5-F12F-C595-AB56A92AE5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3aaeb7f5da9_1_85:notes">
            <a:extLst>
              <a:ext uri="{FF2B5EF4-FFF2-40B4-BE49-F238E27FC236}">
                <a16:creationId xmlns:a16="http://schemas.microsoft.com/office/drawing/2014/main" id="{78081EBB-55D7-5547-BD45-D5E348FC5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3aaeb7f5da9_1_85:notes">
            <a:extLst>
              <a:ext uri="{FF2B5EF4-FFF2-40B4-BE49-F238E27FC236}">
                <a16:creationId xmlns:a16="http://schemas.microsoft.com/office/drawing/2014/main" id="{98D3155F-EC9C-30AC-6DDD-53115E07121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0249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>
          <a:extLst>
            <a:ext uri="{FF2B5EF4-FFF2-40B4-BE49-F238E27FC236}">
              <a16:creationId xmlns:a16="http://schemas.microsoft.com/office/drawing/2014/main" id="{18D958C2-ED5B-DB1E-270E-A353C4ADA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aaeb7f5da9_1_85:notes">
            <a:extLst>
              <a:ext uri="{FF2B5EF4-FFF2-40B4-BE49-F238E27FC236}">
                <a16:creationId xmlns:a16="http://schemas.microsoft.com/office/drawing/2014/main" id="{5AB5BA4C-4DA2-1596-FD25-9F113012B0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3aaeb7f5da9_1_85:notes">
            <a:extLst>
              <a:ext uri="{FF2B5EF4-FFF2-40B4-BE49-F238E27FC236}">
                <a16:creationId xmlns:a16="http://schemas.microsoft.com/office/drawing/2014/main" id="{478CA058-1875-B68A-CFF7-A2DF67EE9B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02" name="Google Shape;302;g3aaeb7f5da9_1_85:notes">
            <a:extLst>
              <a:ext uri="{FF2B5EF4-FFF2-40B4-BE49-F238E27FC236}">
                <a16:creationId xmlns:a16="http://schemas.microsoft.com/office/drawing/2014/main" id="{FA957BC2-9328-7F94-1401-D51A8B82C12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329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8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cs">
  <p:cSld name="Title Slide with Pic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69" descr="A picture containing text,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10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69"/>
          <p:cNvSpPr txBox="1">
            <a:spLocks noGrp="1"/>
          </p:cNvSpPr>
          <p:nvPr>
            <p:ph type="ctrTitle"/>
          </p:nvPr>
        </p:nvSpPr>
        <p:spPr>
          <a:xfrm>
            <a:off x="331305" y="2057839"/>
            <a:ext cx="5282914" cy="142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9"/>
          <p:cNvSpPr txBox="1">
            <a:spLocks noGrp="1"/>
          </p:cNvSpPr>
          <p:nvPr>
            <p:ph type="subTitle" idx="1"/>
          </p:nvPr>
        </p:nvSpPr>
        <p:spPr>
          <a:xfrm>
            <a:off x="331305" y="3602038"/>
            <a:ext cx="685665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69"/>
          <p:cNvSpPr txBox="1">
            <a:spLocks noGrp="1"/>
          </p:cNvSpPr>
          <p:nvPr>
            <p:ph type="body" idx="2"/>
          </p:nvPr>
        </p:nvSpPr>
        <p:spPr>
          <a:xfrm>
            <a:off x="1478308" y="5667602"/>
            <a:ext cx="4587875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69"/>
          <p:cNvSpPr txBox="1">
            <a:spLocks noGrp="1"/>
          </p:cNvSpPr>
          <p:nvPr>
            <p:ph type="body" idx="3"/>
          </p:nvPr>
        </p:nvSpPr>
        <p:spPr>
          <a:xfrm>
            <a:off x="773165" y="5921338"/>
            <a:ext cx="4587875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69"/>
          <p:cNvSpPr txBox="1"/>
          <p:nvPr/>
        </p:nvSpPr>
        <p:spPr>
          <a:xfrm>
            <a:off x="281610" y="5646754"/>
            <a:ext cx="132779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Presented by: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69"/>
          <p:cNvSpPr/>
          <p:nvPr/>
        </p:nvSpPr>
        <p:spPr>
          <a:xfrm>
            <a:off x="7772400" y="6387762"/>
            <a:ext cx="4419600" cy="477309"/>
          </a:xfrm>
          <a:custGeom>
            <a:avLst/>
            <a:gdLst/>
            <a:ahLst/>
            <a:cxnLst/>
            <a:rect l="l" t="t" r="r" b="b"/>
            <a:pathLst>
              <a:path w="4419600" h="477309" extrusionOk="0">
                <a:moveTo>
                  <a:pt x="504265" y="6723"/>
                </a:moveTo>
                <a:lnTo>
                  <a:pt x="4419600" y="0"/>
                </a:lnTo>
                <a:lnTo>
                  <a:pt x="4419600" y="477309"/>
                </a:lnTo>
                <a:lnTo>
                  <a:pt x="0" y="477309"/>
                </a:lnTo>
                <a:lnTo>
                  <a:pt x="504265" y="6723"/>
                </a:lnTo>
                <a:close/>
              </a:path>
            </a:pathLst>
          </a:custGeom>
          <a:solidFill>
            <a:srgbClr val="0062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69"/>
          <p:cNvSpPr txBox="1"/>
          <p:nvPr/>
        </p:nvSpPr>
        <p:spPr>
          <a:xfrm>
            <a:off x="281610" y="5905172"/>
            <a:ext cx="63100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6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8631" y="5706146"/>
            <a:ext cx="1809055" cy="527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9" descr="A black and white logo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306" y="430789"/>
            <a:ext cx="2426408" cy="78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9" descr="A picture containing text,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49430" y="378890"/>
            <a:ext cx="917112" cy="88910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69"/>
          <p:cNvSpPr/>
          <p:nvPr/>
        </p:nvSpPr>
        <p:spPr>
          <a:xfrm>
            <a:off x="3413544" y="-72777"/>
            <a:ext cx="3894992" cy="1741662"/>
          </a:xfrm>
          <a:custGeom>
            <a:avLst/>
            <a:gdLst/>
            <a:ahLst/>
            <a:cxnLst/>
            <a:rect l="l" t="t" r="r" b="b"/>
            <a:pathLst>
              <a:path w="3810399" h="1703836" extrusionOk="0">
                <a:moveTo>
                  <a:pt x="0" y="0"/>
                </a:moveTo>
                <a:lnTo>
                  <a:pt x="3810399" y="8601"/>
                </a:lnTo>
                <a:lnTo>
                  <a:pt x="3810399" y="1695044"/>
                </a:lnTo>
                <a:lnTo>
                  <a:pt x="1701714" y="1703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24546" t="-31062" r="-44936" b="-102598"/>
            </a:stretch>
          </a:blipFill>
          <a:ln w="444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1828" dist="121854" dir="6600000" algn="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69"/>
          <p:cNvSpPr/>
          <p:nvPr/>
        </p:nvSpPr>
        <p:spPr>
          <a:xfrm>
            <a:off x="5218479" y="1769544"/>
            <a:ext cx="3894992" cy="1741662"/>
          </a:xfrm>
          <a:custGeom>
            <a:avLst/>
            <a:gdLst/>
            <a:ahLst/>
            <a:cxnLst/>
            <a:rect l="l" t="t" r="r" b="b"/>
            <a:pathLst>
              <a:path w="3810399" h="1703836" extrusionOk="0">
                <a:moveTo>
                  <a:pt x="0" y="0"/>
                </a:moveTo>
                <a:lnTo>
                  <a:pt x="3810399" y="8601"/>
                </a:lnTo>
                <a:lnTo>
                  <a:pt x="3810399" y="1695044"/>
                </a:lnTo>
                <a:lnTo>
                  <a:pt x="1701714" y="1703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360" t="-17503" r="-3965" b="-26321"/>
            </a:stretch>
          </a:blipFill>
          <a:ln w="444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1828" dist="121854" dir="6600000" algn="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69"/>
          <p:cNvSpPr/>
          <p:nvPr/>
        </p:nvSpPr>
        <p:spPr>
          <a:xfrm>
            <a:off x="7187956" y="3641266"/>
            <a:ext cx="3894992" cy="1741662"/>
          </a:xfrm>
          <a:custGeom>
            <a:avLst/>
            <a:gdLst/>
            <a:ahLst/>
            <a:cxnLst/>
            <a:rect l="l" t="t" r="r" b="b"/>
            <a:pathLst>
              <a:path w="3810399" h="1703836" extrusionOk="0">
                <a:moveTo>
                  <a:pt x="0" y="0"/>
                </a:moveTo>
                <a:lnTo>
                  <a:pt x="3810399" y="8601"/>
                </a:lnTo>
                <a:lnTo>
                  <a:pt x="3810399" y="1695044"/>
                </a:lnTo>
                <a:lnTo>
                  <a:pt x="1701714" y="1703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24977" t="-21185" r="-17676" b="-86926"/>
            </a:stretch>
          </a:blipFill>
          <a:ln w="444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1828" dist="121854" dir="6600000" algn="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69" descr="A picture containing text, clipart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92213" y="6532377"/>
            <a:ext cx="204845" cy="2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9"/>
          <p:cNvSpPr txBox="1"/>
          <p:nvPr/>
        </p:nvSpPr>
        <p:spPr>
          <a:xfrm>
            <a:off x="9290770" y="6488385"/>
            <a:ext cx="32844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Visit us at: </a:t>
            </a: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life.ieee.org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6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241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820" y="6436768"/>
            <a:ext cx="12215247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78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73401" t="31109" b="44138"/>
          <a:stretch/>
        </p:blipFill>
        <p:spPr>
          <a:xfrm>
            <a:off x="0" y="5617665"/>
            <a:ext cx="1341120" cy="128886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78"/>
          <p:cNvSpPr txBox="1"/>
          <p:nvPr/>
        </p:nvSpPr>
        <p:spPr>
          <a:xfrm>
            <a:off x="267787" y="64764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78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336" y="190219"/>
            <a:ext cx="1653721" cy="535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78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6399" y="280166"/>
            <a:ext cx="1218293" cy="35533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7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77"/>
              </a:buClr>
              <a:buSzPts val="3600"/>
              <a:buFont typeface="Calibri"/>
              <a:buNone/>
              <a:defRPr sz="3600" b="1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78"/>
          <p:cNvSpPr txBox="1">
            <a:spLocks noGrp="1"/>
          </p:cNvSpPr>
          <p:nvPr>
            <p:ph type="body" idx="1"/>
          </p:nvPr>
        </p:nvSpPr>
        <p:spPr>
          <a:xfrm>
            <a:off x="839788" y="2021537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377"/>
              </a:buClr>
              <a:buSzPts val="2100"/>
              <a:buNone/>
              <a:defRPr sz="2100" b="1">
                <a:solidFill>
                  <a:srgbClr val="00737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78"/>
          <p:cNvSpPr txBox="1">
            <a:spLocks noGrp="1"/>
          </p:cNvSpPr>
          <p:nvPr>
            <p:ph type="body" idx="2"/>
          </p:nvPr>
        </p:nvSpPr>
        <p:spPr>
          <a:xfrm>
            <a:off x="839788" y="3097749"/>
            <a:ext cx="5157787" cy="309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377"/>
              </a:buClr>
              <a:buSzPts val="2100"/>
              <a:buChar char="•"/>
              <a:defRPr sz="2100">
                <a:solidFill>
                  <a:srgbClr val="007377"/>
                </a:solidFill>
              </a:defRPr>
            </a:lvl1pPr>
            <a:lvl2pPr marL="914400" marR="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377"/>
              </a:buClr>
              <a:buSzPts val="1600"/>
              <a:buFont typeface="Courier New"/>
              <a:buChar char="o"/>
              <a:defRPr sz="1600">
                <a:solidFill>
                  <a:srgbClr val="007377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377"/>
              </a:buClr>
              <a:buSzPts val="2000"/>
              <a:buChar char="•"/>
              <a:defRPr>
                <a:solidFill>
                  <a:srgbClr val="007377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377"/>
              </a:buClr>
              <a:buSzPts val="1800"/>
              <a:buChar char="•"/>
              <a:defRPr>
                <a:solidFill>
                  <a:srgbClr val="007377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377"/>
              </a:buClr>
              <a:buSzPts val="1800"/>
              <a:buChar char="•"/>
              <a:defRPr>
                <a:solidFill>
                  <a:srgbClr val="00737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78"/>
          <p:cNvSpPr txBox="1">
            <a:spLocks noGrp="1"/>
          </p:cNvSpPr>
          <p:nvPr>
            <p:ph type="body" idx="3"/>
          </p:nvPr>
        </p:nvSpPr>
        <p:spPr>
          <a:xfrm>
            <a:off x="6172200" y="2021537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377"/>
              </a:buClr>
              <a:buSzPts val="2100"/>
              <a:buNone/>
              <a:defRPr sz="2100" b="1">
                <a:solidFill>
                  <a:srgbClr val="00737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78"/>
          <p:cNvSpPr txBox="1">
            <a:spLocks noGrp="1"/>
          </p:cNvSpPr>
          <p:nvPr>
            <p:ph type="body" idx="4"/>
          </p:nvPr>
        </p:nvSpPr>
        <p:spPr>
          <a:xfrm>
            <a:off x="6172200" y="3097749"/>
            <a:ext cx="5183188" cy="3091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377"/>
              </a:buClr>
              <a:buSzPts val="2100"/>
              <a:buChar char="•"/>
              <a:defRPr sz="2100">
                <a:solidFill>
                  <a:srgbClr val="007377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377"/>
              </a:buClr>
              <a:buSzPts val="1600"/>
              <a:buFont typeface="Courier New"/>
              <a:buChar char="o"/>
              <a:defRPr sz="1600">
                <a:solidFill>
                  <a:srgbClr val="007377"/>
                </a:solidFill>
              </a:defRPr>
            </a:lvl2pPr>
            <a:lvl3pPr marL="1371600" lvl="2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377"/>
              </a:buClr>
              <a:buSzPts val="2100"/>
              <a:buChar char="•"/>
              <a:defRPr sz="2100">
                <a:solidFill>
                  <a:srgbClr val="007377"/>
                </a:solidFill>
              </a:defRPr>
            </a:lvl3pPr>
            <a:lvl4pPr marL="1828800" lvl="3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377"/>
              </a:buClr>
              <a:buSzPts val="2100"/>
              <a:buChar char="•"/>
              <a:defRPr sz="2100">
                <a:solidFill>
                  <a:srgbClr val="007377"/>
                </a:solidFill>
              </a:defRPr>
            </a:lvl4pPr>
            <a:lvl5pPr marL="2286000" lvl="4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377"/>
              </a:buClr>
              <a:buSzPts val="2100"/>
              <a:buChar char="•"/>
              <a:defRPr sz="2100">
                <a:solidFill>
                  <a:srgbClr val="00737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78"/>
          <p:cNvSpPr txBox="1">
            <a:spLocks noGrp="1"/>
          </p:cNvSpPr>
          <p:nvPr>
            <p:ph type="sldNum" idx="12"/>
          </p:nvPr>
        </p:nvSpPr>
        <p:spPr>
          <a:xfrm>
            <a:off x="267787" y="64764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7" name="Google Shape;127;p78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0100" y="0"/>
            <a:ext cx="5041900" cy="520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78"/>
          <p:cNvCxnSpPr/>
          <p:nvPr/>
        </p:nvCxnSpPr>
        <p:spPr>
          <a:xfrm>
            <a:off x="6085668" y="2681207"/>
            <a:ext cx="0" cy="264246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9" name="Google Shape;129;p78"/>
          <p:cNvPicPr preferRelativeResize="0"/>
          <p:nvPr/>
        </p:nvPicPr>
        <p:blipFill rotWithShape="1">
          <a:blip r:embed="rId6">
            <a:alphaModFix/>
          </a:blip>
          <a:srcRect l="208"/>
          <a:stretch/>
        </p:blipFill>
        <p:spPr>
          <a:xfrm>
            <a:off x="-1" y="1210538"/>
            <a:ext cx="11178153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78" descr="A picture containing text, clipar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92213" y="6532377"/>
            <a:ext cx="204845" cy="2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78"/>
          <p:cNvSpPr txBox="1"/>
          <p:nvPr/>
        </p:nvSpPr>
        <p:spPr>
          <a:xfrm>
            <a:off x="9290770" y="6488385"/>
            <a:ext cx="32844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Visit us at: </a:t>
            </a: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life.ieee.org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872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Variable">
  <p:cSld name="Title Slide - Variabl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80" descr="A picture containing text,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10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80"/>
          <p:cNvSpPr txBox="1">
            <a:spLocks noGrp="1"/>
          </p:cNvSpPr>
          <p:nvPr>
            <p:ph type="ctrTitle"/>
          </p:nvPr>
        </p:nvSpPr>
        <p:spPr>
          <a:xfrm>
            <a:off x="331305" y="2057839"/>
            <a:ext cx="5282914" cy="142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80"/>
          <p:cNvSpPr txBox="1">
            <a:spLocks noGrp="1"/>
          </p:cNvSpPr>
          <p:nvPr>
            <p:ph type="subTitle" idx="1"/>
          </p:nvPr>
        </p:nvSpPr>
        <p:spPr>
          <a:xfrm>
            <a:off x="331305" y="3602038"/>
            <a:ext cx="685665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6" name="Google Shape;136;p80"/>
          <p:cNvSpPr txBox="1">
            <a:spLocks noGrp="1"/>
          </p:cNvSpPr>
          <p:nvPr>
            <p:ph type="body" idx="2"/>
          </p:nvPr>
        </p:nvSpPr>
        <p:spPr>
          <a:xfrm>
            <a:off x="1478308" y="5667602"/>
            <a:ext cx="4587875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80"/>
          <p:cNvSpPr txBox="1">
            <a:spLocks noGrp="1"/>
          </p:cNvSpPr>
          <p:nvPr>
            <p:ph type="body" idx="3"/>
          </p:nvPr>
        </p:nvSpPr>
        <p:spPr>
          <a:xfrm>
            <a:off x="773165" y="5921338"/>
            <a:ext cx="4587875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80"/>
          <p:cNvSpPr txBox="1"/>
          <p:nvPr/>
        </p:nvSpPr>
        <p:spPr>
          <a:xfrm>
            <a:off x="281610" y="5646754"/>
            <a:ext cx="132779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Presented by: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80"/>
          <p:cNvSpPr/>
          <p:nvPr/>
        </p:nvSpPr>
        <p:spPr>
          <a:xfrm>
            <a:off x="7772400" y="6387762"/>
            <a:ext cx="4419600" cy="477309"/>
          </a:xfrm>
          <a:custGeom>
            <a:avLst/>
            <a:gdLst/>
            <a:ahLst/>
            <a:cxnLst/>
            <a:rect l="l" t="t" r="r" b="b"/>
            <a:pathLst>
              <a:path w="4419600" h="477309" extrusionOk="0">
                <a:moveTo>
                  <a:pt x="504265" y="6723"/>
                </a:moveTo>
                <a:lnTo>
                  <a:pt x="4419600" y="0"/>
                </a:lnTo>
                <a:lnTo>
                  <a:pt x="4419600" y="477309"/>
                </a:lnTo>
                <a:lnTo>
                  <a:pt x="0" y="477309"/>
                </a:lnTo>
                <a:lnTo>
                  <a:pt x="504265" y="6723"/>
                </a:lnTo>
                <a:close/>
              </a:path>
            </a:pathLst>
          </a:custGeom>
          <a:solidFill>
            <a:srgbClr val="0062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80"/>
          <p:cNvSpPr txBox="1"/>
          <p:nvPr/>
        </p:nvSpPr>
        <p:spPr>
          <a:xfrm>
            <a:off x="281610" y="5905172"/>
            <a:ext cx="63100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8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8631" y="5706146"/>
            <a:ext cx="1809055" cy="527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0" descr="A black and white logo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306" y="430789"/>
            <a:ext cx="2426408" cy="78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80" descr="A picture containing text,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49430" y="378890"/>
            <a:ext cx="917112" cy="889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80" descr="A picture containing text, clipar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92213" y="6532377"/>
            <a:ext cx="204845" cy="2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80"/>
          <p:cNvSpPr txBox="1"/>
          <p:nvPr/>
        </p:nvSpPr>
        <p:spPr>
          <a:xfrm>
            <a:off x="9290770" y="6488385"/>
            <a:ext cx="32844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Visit us at: </a:t>
            </a: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life.ieee.org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80"/>
          <p:cNvSpPr>
            <a:spLocks noGrp="1"/>
          </p:cNvSpPr>
          <p:nvPr>
            <p:ph type="pic" idx="4"/>
          </p:nvPr>
        </p:nvSpPr>
        <p:spPr>
          <a:xfrm>
            <a:off x="3373782" y="-102842"/>
            <a:ext cx="3940175" cy="1750879"/>
          </a:xfrm>
          <a:prstGeom prst="rect">
            <a:avLst/>
          </a:prstGeom>
          <a:solidFill>
            <a:srgbClr val="7F7F7F"/>
          </a:solidFill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14300" dist="114300" dir="6600000" algn="tr" rotWithShape="0">
              <a:srgbClr val="000000">
                <a:alpha val="42745"/>
              </a:srgbClr>
            </a:outerShdw>
          </a:effectLst>
        </p:spPr>
      </p:sp>
      <p:sp>
        <p:nvSpPr>
          <p:cNvPr id="147" name="Google Shape;147;p80"/>
          <p:cNvSpPr>
            <a:spLocks noGrp="1"/>
          </p:cNvSpPr>
          <p:nvPr>
            <p:ph type="pic" idx="5"/>
          </p:nvPr>
        </p:nvSpPr>
        <p:spPr>
          <a:xfrm>
            <a:off x="5233062" y="1764058"/>
            <a:ext cx="3940175" cy="1750879"/>
          </a:xfrm>
          <a:prstGeom prst="rect">
            <a:avLst/>
          </a:prstGeom>
          <a:solidFill>
            <a:srgbClr val="7F7F7F"/>
          </a:solidFill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14300" dist="114300" dir="6600000" algn="tr" rotWithShape="0">
              <a:srgbClr val="000000">
                <a:alpha val="42745"/>
              </a:srgbClr>
            </a:outerShdw>
          </a:effectLst>
        </p:spPr>
      </p:sp>
      <p:sp>
        <p:nvSpPr>
          <p:cNvPr id="148" name="Google Shape;148;p80"/>
          <p:cNvSpPr>
            <a:spLocks noGrp="1"/>
          </p:cNvSpPr>
          <p:nvPr>
            <p:ph type="pic" idx="6"/>
          </p:nvPr>
        </p:nvSpPr>
        <p:spPr>
          <a:xfrm>
            <a:off x="7115202" y="3638578"/>
            <a:ext cx="3940175" cy="1750879"/>
          </a:xfrm>
          <a:prstGeom prst="rect">
            <a:avLst/>
          </a:prstGeom>
          <a:solidFill>
            <a:srgbClr val="7F7F7F"/>
          </a:solidFill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14300" dist="114300" dir="6600000" algn="tr" rotWithShape="0">
              <a:srgbClr val="000000">
                <a:alpha val="42745"/>
              </a:srgbClr>
            </a:outerShdw>
          </a:effectLst>
        </p:spPr>
      </p:sp>
      <p:sp>
        <p:nvSpPr>
          <p:cNvPr id="149" name="Google Shape;149;p8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5926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and Picture">
  <p:cSld name="Title and Content and Pictur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820" y="6436768"/>
            <a:ext cx="12215247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81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0100" y="0"/>
            <a:ext cx="5041900" cy="52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81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73401" t="31109" b="44138"/>
          <a:stretch/>
        </p:blipFill>
        <p:spPr>
          <a:xfrm>
            <a:off x="0" y="5617665"/>
            <a:ext cx="1341120" cy="128886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81"/>
          <p:cNvSpPr txBox="1">
            <a:spLocks noGrp="1"/>
          </p:cNvSpPr>
          <p:nvPr>
            <p:ph type="title"/>
          </p:nvPr>
        </p:nvSpPr>
        <p:spPr>
          <a:xfrm>
            <a:off x="803364" y="404719"/>
            <a:ext cx="10125892" cy="123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77"/>
              </a:buClr>
              <a:buSzPts val="3600"/>
              <a:buFont typeface="Calibri"/>
              <a:buNone/>
              <a:defRPr sz="3600" b="1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81"/>
          <p:cNvSpPr txBox="1">
            <a:spLocks noGrp="1"/>
          </p:cNvSpPr>
          <p:nvPr>
            <p:ph type="body" idx="1"/>
          </p:nvPr>
        </p:nvSpPr>
        <p:spPr>
          <a:xfrm>
            <a:off x="838200" y="2944004"/>
            <a:ext cx="5584371" cy="316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377"/>
              </a:buClr>
              <a:buSzPts val="2100"/>
              <a:buChar char="•"/>
              <a:defRPr sz="2100">
                <a:solidFill>
                  <a:srgbClr val="007377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377"/>
              </a:buClr>
              <a:buSzPts val="1600"/>
              <a:buFont typeface="Courier New"/>
              <a:buChar char="o"/>
              <a:defRPr sz="1600">
                <a:solidFill>
                  <a:srgbClr val="007377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81"/>
          <p:cNvSpPr txBox="1">
            <a:spLocks noGrp="1"/>
          </p:cNvSpPr>
          <p:nvPr>
            <p:ph type="body" idx="2"/>
          </p:nvPr>
        </p:nvSpPr>
        <p:spPr>
          <a:xfrm>
            <a:off x="838200" y="1941468"/>
            <a:ext cx="5584372" cy="99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377"/>
              </a:buClr>
              <a:buSzPts val="2100"/>
              <a:buFont typeface="Calibri"/>
              <a:buNone/>
              <a:defRPr sz="2100" b="1">
                <a:solidFill>
                  <a:srgbClr val="00737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81"/>
          <p:cNvSpPr txBox="1"/>
          <p:nvPr/>
        </p:nvSpPr>
        <p:spPr>
          <a:xfrm>
            <a:off x="267787" y="64764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8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336" y="190219"/>
            <a:ext cx="1653721" cy="535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81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6399" y="280166"/>
            <a:ext cx="1218293" cy="35533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81"/>
          <p:cNvSpPr>
            <a:spLocks noGrp="1"/>
          </p:cNvSpPr>
          <p:nvPr>
            <p:ph type="pic" idx="3"/>
          </p:nvPr>
        </p:nvSpPr>
        <p:spPr>
          <a:xfrm>
            <a:off x="6545943" y="1941467"/>
            <a:ext cx="4390628" cy="2906303"/>
          </a:xfrm>
          <a:prstGeom prst="rect">
            <a:avLst/>
          </a:prstGeom>
          <a:solidFill>
            <a:schemeClr val="lt1"/>
          </a:solidFill>
          <a:ln w="31750" cap="flat" cmpd="sng">
            <a:solidFill>
              <a:srgbClr val="007377"/>
            </a:solidFill>
            <a:prstDash val="solid"/>
            <a:miter lim="800000"/>
            <a:headEnd type="none" w="sm" len="sm"/>
            <a:tailEnd type="none" w="sm" len="sm"/>
          </a:ln>
        </p:spPr>
      </p:sp>
      <p:pic>
        <p:nvPicPr>
          <p:cNvPr id="161" name="Google Shape;161;p81"/>
          <p:cNvPicPr preferRelativeResize="0"/>
          <p:nvPr/>
        </p:nvPicPr>
        <p:blipFill rotWithShape="1">
          <a:blip r:embed="rId6">
            <a:alphaModFix/>
          </a:blip>
          <a:srcRect l="208"/>
          <a:stretch/>
        </p:blipFill>
        <p:spPr>
          <a:xfrm>
            <a:off x="-1" y="1210538"/>
            <a:ext cx="11178153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1" descr="A picture containing text, clipar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92213" y="6532377"/>
            <a:ext cx="204845" cy="2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1"/>
          <p:cNvSpPr txBox="1"/>
          <p:nvPr/>
        </p:nvSpPr>
        <p:spPr>
          <a:xfrm>
            <a:off x="9290770" y="6488385"/>
            <a:ext cx="32844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Visit us at: </a:t>
            </a: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life.ieee.org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8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5357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820" y="6436768"/>
            <a:ext cx="12215247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82"/>
          <p:cNvPicPr preferRelativeResize="0"/>
          <p:nvPr/>
        </p:nvPicPr>
        <p:blipFill rotWithShape="1">
          <a:blip r:embed="rId3">
            <a:alphaModFix/>
          </a:blip>
          <a:srcRect l="208"/>
          <a:stretch/>
        </p:blipFill>
        <p:spPr>
          <a:xfrm>
            <a:off x="-1" y="1210538"/>
            <a:ext cx="11178153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2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29629" t="35321" r="53183" b="44138"/>
          <a:stretch/>
        </p:blipFill>
        <p:spPr>
          <a:xfrm>
            <a:off x="11322345" y="0"/>
            <a:ext cx="866638" cy="106953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2"/>
          <p:cNvSpPr txBox="1">
            <a:spLocks noGrp="1"/>
          </p:cNvSpPr>
          <p:nvPr>
            <p:ph type="title"/>
          </p:nvPr>
        </p:nvSpPr>
        <p:spPr>
          <a:xfrm>
            <a:off x="803364" y="404719"/>
            <a:ext cx="10125892" cy="123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77"/>
              </a:buClr>
              <a:buSzPts val="3600"/>
              <a:buFont typeface="Calibri"/>
              <a:buNone/>
              <a:defRPr sz="3600" b="1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82"/>
          <p:cNvSpPr txBox="1">
            <a:spLocks noGrp="1"/>
          </p:cNvSpPr>
          <p:nvPr>
            <p:ph type="body" idx="1"/>
          </p:nvPr>
        </p:nvSpPr>
        <p:spPr>
          <a:xfrm>
            <a:off x="6338807" y="1941469"/>
            <a:ext cx="4590449" cy="319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377"/>
              </a:buClr>
              <a:buSzPts val="3000"/>
              <a:buFont typeface="Calibri"/>
              <a:buNone/>
              <a:defRPr sz="3000" b="1">
                <a:solidFill>
                  <a:srgbClr val="00737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82"/>
          <p:cNvSpPr txBox="1"/>
          <p:nvPr/>
        </p:nvSpPr>
        <p:spPr>
          <a:xfrm>
            <a:off x="267787" y="64764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82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336" y="190219"/>
            <a:ext cx="1653721" cy="535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8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66399" y="280166"/>
            <a:ext cx="1218293" cy="35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82" descr="Shape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 l="-465" b="3355"/>
          <a:stretch/>
        </p:blipFill>
        <p:spPr>
          <a:xfrm>
            <a:off x="-23247" y="1269489"/>
            <a:ext cx="5716149" cy="516727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82"/>
          <p:cNvSpPr txBox="1">
            <a:spLocks noGrp="1"/>
          </p:cNvSpPr>
          <p:nvPr>
            <p:ph type="body" idx="2"/>
          </p:nvPr>
        </p:nvSpPr>
        <p:spPr>
          <a:xfrm>
            <a:off x="6340475" y="5135881"/>
            <a:ext cx="4589463" cy="39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377"/>
              </a:buClr>
              <a:buSzPts val="1400"/>
              <a:buNone/>
              <a:defRPr sz="1400">
                <a:solidFill>
                  <a:srgbClr val="00737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82"/>
          <p:cNvSpPr/>
          <p:nvPr/>
        </p:nvSpPr>
        <p:spPr>
          <a:xfrm>
            <a:off x="280718" y="2081964"/>
            <a:ext cx="5472381" cy="2446998"/>
          </a:xfrm>
          <a:custGeom>
            <a:avLst/>
            <a:gdLst/>
            <a:ahLst/>
            <a:cxnLst/>
            <a:rect l="l" t="t" r="r" b="b"/>
            <a:pathLst>
              <a:path w="3810399" h="1703836" extrusionOk="0">
                <a:moveTo>
                  <a:pt x="0" y="0"/>
                </a:moveTo>
                <a:lnTo>
                  <a:pt x="3810399" y="8601"/>
                </a:lnTo>
                <a:lnTo>
                  <a:pt x="3810399" y="1695044"/>
                </a:lnTo>
                <a:lnTo>
                  <a:pt x="1701714" y="1703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360" t="-17503" r="-3965" b="-26321"/>
            </a:stretch>
          </a:blipFill>
          <a:ln w="444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1828" dist="121854" dir="6600000" algn="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82" descr="A picture containing text, clipart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92213" y="6532377"/>
            <a:ext cx="204845" cy="2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2"/>
          <p:cNvSpPr txBox="1"/>
          <p:nvPr/>
        </p:nvSpPr>
        <p:spPr>
          <a:xfrm>
            <a:off x="9290770" y="6488385"/>
            <a:ext cx="32844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Visit us at: </a:t>
            </a: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life.ieee.org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8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260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Variable">
  <p:cSld name="Quote - Variabl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820" y="6436768"/>
            <a:ext cx="12215247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3"/>
          <p:cNvPicPr preferRelativeResize="0"/>
          <p:nvPr/>
        </p:nvPicPr>
        <p:blipFill rotWithShape="1">
          <a:blip r:embed="rId3">
            <a:alphaModFix/>
          </a:blip>
          <a:srcRect l="208"/>
          <a:stretch/>
        </p:blipFill>
        <p:spPr>
          <a:xfrm>
            <a:off x="-1" y="1210538"/>
            <a:ext cx="11178153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83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29629" t="35321" r="53183" b="44138"/>
          <a:stretch/>
        </p:blipFill>
        <p:spPr>
          <a:xfrm>
            <a:off x="11322345" y="0"/>
            <a:ext cx="866638" cy="106953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83"/>
          <p:cNvSpPr txBox="1">
            <a:spLocks noGrp="1"/>
          </p:cNvSpPr>
          <p:nvPr>
            <p:ph type="title"/>
          </p:nvPr>
        </p:nvSpPr>
        <p:spPr>
          <a:xfrm>
            <a:off x="803364" y="404719"/>
            <a:ext cx="10125892" cy="123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77"/>
              </a:buClr>
              <a:buSzPts val="3600"/>
              <a:buFont typeface="Calibri"/>
              <a:buNone/>
              <a:defRPr sz="3600" b="1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83"/>
          <p:cNvSpPr txBox="1">
            <a:spLocks noGrp="1"/>
          </p:cNvSpPr>
          <p:nvPr>
            <p:ph type="body" idx="1"/>
          </p:nvPr>
        </p:nvSpPr>
        <p:spPr>
          <a:xfrm>
            <a:off x="6338807" y="1941469"/>
            <a:ext cx="4590449" cy="319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377"/>
              </a:buClr>
              <a:buSzPts val="3000"/>
              <a:buFont typeface="Calibri"/>
              <a:buNone/>
              <a:defRPr sz="3000" b="1">
                <a:solidFill>
                  <a:srgbClr val="00737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83"/>
          <p:cNvSpPr txBox="1"/>
          <p:nvPr/>
        </p:nvSpPr>
        <p:spPr>
          <a:xfrm>
            <a:off x="267787" y="64764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83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336" y="190219"/>
            <a:ext cx="1653721" cy="535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83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66399" y="280166"/>
            <a:ext cx="1218293" cy="35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83" descr="Shape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 l="-465" b="3355"/>
          <a:stretch/>
        </p:blipFill>
        <p:spPr>
          <a:xfrm>
            <a:off x="-23247" y="1269489"/>
            <a:ext cx="5716149" cy="516727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3"/>
          <p:cNvSpPr txBox="1">
            <a:spLocks noGrp="1"/>
          </p:cNvSpPr>
          <p:nvPr>
            <p:ph type="body" idx="2"/>
          </p:nvPr>
        </p:nvSpPr>
        <p:spPr>
          <a:xfrm>
            <a:off x="6340475" y="5135881"/>
            <a:ext cx="4589463" cy="39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377"/>
              </a:buClr>
              <a:buSzPts val="1400"/>
              <a:buNone/>
              <a:defRPr sz="1400">
                <a:solidFill>
                  <a:srgbClr val="00737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83"/>
          <p:cNvSpPr>
            <a:spLocks noGrp="1"/>
          </p:cNvSpPr>
          <p:nvPr>
            <p:ph type="pic" idx="3"/>
          </p:nvPr>
        </p:nvSpPr>
        <p:spPr>
          <a:xfrm>
            <a:off x="212970" y="2042276"/>
            <a:ext cx="5596033" cy="2486686"/>
          </a:xfrm>
          <a:prstGeom prst="rect">
            <a:avLst/>
          </a:prstGeom>
          <a:solidFill>
            <a:srgbClr val="7F7F7F"/>
          </a:solidFill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14300" dist="114300" dir="6600000" algn="tr" rotWithShape="0">
              <a:srgbClr val="000000">
                <a:alpha val="42745"/>
              </a:srgbClr>
            </a:outerShdw>
          </a:effectLst>
        </p:spPr>
      </p:sp>
      <p:pic>
        <p:nvPicPr>
          <p:cNvPr id="192" name="Google Shape;192;p83" descr="A picture containing text, clipart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92213" y="6532377"/>
            <a:ext cx="204845" cy="2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83"/>
          <p:cNvSpPr txBox="1"/>
          <p:nvPr/>
        </p:nvSpPr>
        <p:spPr>
          <a:xfrm>
            <a:off x="9290770" y="6488385"/>
            <a:ext cx="32844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Visit us at: </a:t>
            </a: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life.ieee.org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8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5543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Photo">
  <p:cSld name="Large Photo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820" y="6436768"/>
            <a:ext cx="12215247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84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-465" b="3355"/>
          <a:stretch/>
        </p:blipFill>
        <p:spPr>
          <a:xfrm>
            <a:off x="-23247" y="1269489"/>
            <a:ext cx="5716149" cy="5167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84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29629" t="35321" r="53183" b="44138"/>
          <a:stretch/>
        </p:blipFill>
        <p:spPr>
          <a:xfrm>
            <a:off x="11322345" y="0"/>
            <a:ext cx="866638" cy="106953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84"/>
          <p:cNvSpPr txBox="1"/>
          <p:nvPr/>
        </p:nvSpPr>
        <p:spPr>
          <a:xfrm>
            <a:off x="267787" y="64764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84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336" y="5320896"/>
            <a:ext cx="1971084" cy="63794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84"/>
          <p:cNvSpPr/>
          <p:nvPr/>
        </p:nvSpPr>
        <p:spPr>
          <a:xfrm>
            <a:off x="-135688" y="18853"/>
            <a:ext cx="12293202" cy="6373309"/>
          </a:xfrm>
          <a:custGeom>
            <a:avLst/>
            <a:gdLst/>
            <a:ahLst/>
            <a:cxnLst/>
            <a:rect l="l" t="t" r="r" b="b"/>
            <a:pathLst>
              <a:path w="3284069" h="1702599" extrusionOk="0">
                <a:moveTo>
                  <a:pt x="0" y="0"/>
                </a:moveTo>
                <a:lnTo>
                  <a:pt x="3284069" y="6083"/>
                </a:lnTo>
                <a:cubicBezTo>
                  <a:pt x="3283230" y="571588"/>
                  <a:pt x="3282390" y="1137094"/>
                  <a:pt x="3281551" y="1702599"/>
                </a:cubicBezTo>
                <a:lnTo>
                  <a:pt x="1175384" y="1701318"/>
                </a:lnTo>
                <a:lnTo>
                  <a:pt x="6028" y="533885"/>
                </a:lnTo>
                <a:cubicBezTo>
                  <a:pt x="4019" y="355923"/>
                  <a:pt x="2009" y="177962"/>
                  <a:pt x="0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9004"/>
            </a:stretch>
          </a:blipFill>
          <a:ln w="825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1828" dist="121854" dir="10612161" algn="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84" descr="A picture containing text, clipar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92213" y="6532377"/>
            <a:ext cx="204845" cy="2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4"/>
          <p:cNvSpPr txBox="1"/>
          <p:nvPr/>
        </p:nvSpPr>
        <p:spPr>
          <a:xfrm>
            <a:off x="9290770" y="6488385"/>
            <a:ext cx="32844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Visit us at: </a:t>
            </a: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life.ieee.org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3523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Photo - Variable">
  <p:cSld name="Large Photo - Variable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820" y="6436768"/>
            <a:ext cx="12215247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85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-465" b="3355"/>
          <a:stretch/>
        </p:blipFill>
        <p:spPr>
          <a:xfrm>
            <a:off x="-23247" y="1269489"/>
            <a:ext cx="5716149" cy="5167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85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29629" t="35321" r="53183" b="44138"/>
          <a:stretch/>
        </p:blipFill>
        <p:spPr>
          <a:xfrm>
            <a:off x="11322345" y="0"/>
            <a:ext cx="866638" cy="1069537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85"/>
          <p:cNvSpPr txBox="1"/>
          <p:nvPr/>
        </p:nvSpPr>
        <p:spPr>
          <a:xfrm>
            <a:off x="267787" y="64764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85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336" y="5320896"/>
            <a:ext cx="1971084" cy="63794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85"/>
          <p:cNvSpPr/>
          <p:nvPr/>
        </p:nvSpPr>
        <p:spPr>
          <a:xfrm>
            <a:off x="-135688" y="18853"/>
            <a:ext cx="12293202" cy="6373309"/>
          </a:xfrm>
          <a:custGeom>
            <a:avLst/>
            <a:gdLst/>
            <a:ahLst/>
            <a:cxnLst/>
            <a:rect l="l" t="t" r="r" b="b"/>
            <a:pathLst>
              <a:path w="3284069" h="1702599" extrusionOk="0">
                <a:moveTo>
                  <a:pt x="0" y="0"/>
                </a:moveTo>
                <a:lnTo>
                  <a:pt x="3284069" y="6083"/>
                </a:lnTo>
                <a:cubicBezTo>
                  <a:pt x="3283230" y="571588"/>
                  <a:pt x="3282390" y="1137094"/>
                  <a:pt x="3281551" y="1702599"/>
                </a:cubicBezTo>
                <a:lnTo>
                  <a:pt x="1175384" y="1701318"/>
                </a:lnTo>
                <a:lnTo>
                  <a:pt x="6028" y="533885"/>
                </a:lnTo>
                <a:cubicBezTo>
                  <a:pt x="4019" y="355923"/>
                  <a:pt x="2009" y="177962"/>
                  <a:pt x="0" y="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9004"/>
            </a:stretch>
          </a:blipFill>
          <a:ln w="825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1828" dist="121854" dir="10612161" algn="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85"/>
          <p:cNvSpPr>
            <a:spLocks noGrp="1"/>
          </p:cNvSpPr>
          <p:nvPr>
            <p:ph type="pic" idx="2"/>
          </p:nvPr>
        </p:nvSpPr>
        <p:spPr>
          <a:xfrm>
            <a:off x="-203200" y="16420"/>
            <a:ext cx="12360714" cy="6373308"/>
          </a:xfrm>
          <a:prstGeom prst="rect">
            <a:avLst/>
          </a:prstGeom>
          <a:solidFill>
            <a:srgbClr val="7F7F7F"/>
          </a:solidFill>
          <a:ln w="825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14300" dist="114300" dir="10800000" algn="r" rotWithShape="0">
              <a:srgbClr val="000000">
                <a:alpha val="40000"/>
              </a:srgbClr>
            </a:outerShdw>
          </a:effectLst>
        </p:spPr>
      </p:sp>
      <p:pic>
        <p:nvPicPr>
          <p:cNvPr id="213" name="Google Shape;213;p85" descr="A picture containing text, clipar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92213" y="6532377"/>
            <a:ext cx="204845" cy="2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85"/>
          <p:cNvSpPr txBox="1"/>
          <p:nvPr/>
        </p:nvSpPr>
        <p:spPr>
          <a:xfrm>
            <a:off x="9290770" y="6488385"/>
            <a:ext cx="32844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Visit us at: </a:t>
            </a: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life.ieee.org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2741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– Orange w/ Photo">
  <p:cSld name="Section Divider – Orange w/ Photo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87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87"/>
          <p:cNvSpPr txBox="1">
            <a:spLocks noGrp="1"/>
          </p:cNvSpPr>
          <p:nvPr>
            <p:ph type="title"/>
          </p:nvPr>
        </p:nvSpPr>
        <p:spPr>
          <a:xfrm>
            <a:off x="674533" y="1651817"/>
            <a:ext cx="10081956" cy="164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87"/>
          <p:cNvSpPr txBox="1">
            <a:spLocks noGrp="1"/>
          </p:cNvSpPr>
          <p:nvPr>
            <p:ph type="body" idx="1"/>
          </p:nvPr>
        </p:nvSpPr>
        <p:spPr>
          <a:xfrm>
            <a:off x="674534" y="3513136"/>
            <a:ext cx="10081956" cy="174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20" name="Google Shape;220;p8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8631" y="5894092"/>
            <a:ext cx="1809055" cy="527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87" descr="A black and white logo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642" y="306752"/>
            <a:ext cx="1700125" cy="55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87" descr="A picture containing text,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01760" y="191218"/>
            <a:ext cx="805926" cy="781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8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" y="2965395"/>
            <a:ext cx="112141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87"/>
          <p:cNvSpPr>
            <a:spLocks noGrp="1"/>
          </p:cNvSpPr>
          <p:nvPr>
            <p:ph type="pic" idx="2"/>
          </p:nvPr>
        </p:nvSpPr>
        <p:spPr>
          <a:xfrm>
            <a:off x="6509288" y="192063"/>
            <a:ext cx="4108158" cy="2411652"/>
          </a:xfrm>
          <a:prstGeom prst="rect">
            <a:avLst/>
          </a:prstGeom>
          <a:solidFill>
            <a:schemeClr val="lt1"/>
          </a:solidFill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5" name="Google Shape;225;p8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610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– Green w/ Photo">
  <p:cSld name="Section Divider – Green w/ Photo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88" descr="A picture containing text, electron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88"/>
          <p:cNvSpPr txBox="1">
            <a:spLocks noGrp="1"/>
          </p:cNvSpPr>
          <p:nvPr>
            <p:ph type="title"/>
          </p:nvPr>
        </p:nvSpPr>
        <p:spPr>
          <a:xfrm>
            <a:off x="674533" y="1651817"/>
            <a:ext cx="10081956" cy="164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88"/>
          <p:cNvSpPr txBox="1">
            <a:spLocks noGrp="1"/>
          </p:cNvSpPr>
          <p:nvPr>
            <p:ph type="body" idx="1"/>
          </p:nvPr>
        </p:nvSpPr>
        <p:spPr>
          <a:xfrm>
            <a:off x="674534" y="3513136"/>
            <a:ext cx="10081956" cy="174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30" name="Google Shape;230;p8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8631" y="5894092"/>
            <a:ext cx="1809055" cy="527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88" descr="A black and white logo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642" y="306752"/>
            <a:ext cx="1700125" cy="55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88" descr="A picture containing text,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01760" y="191218"/>
            <a:ext cx="805926" cy="781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8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" y="2965395"/>
            <a:ext cx="112141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88"/>
          <p:cNvSpPr>
            <a:spLocks noGrp="1"/>
          </p:cNvSpPr>
          <p:nvPr>
            <p:ph type="pic" idx="2"/>
          </p:nvPr>
        </p:nvSpPr>
        <p:spPr>
          <a:xfrm>
            <a:off x="6509288" y="192063"/>
            <a:ext cx="4108158" cy="2411652"/>
          </a:xfrm>
          <a:prstGeom prst="rect">
            <a:avLst/>
          </a:prstGeom>
          <a:solidFill>
            <a:schemeClr val="lt1"/>
          </a:solidFill>
          <a:ln w="476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5" name="Google Shape;235;p8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773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 Only">
  <p:cSld name="Footer Onl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820" y="6436768"/>
            <a:ext cx="12215247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90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73401" t="31109" b="44138"/>
          <a:stretch/>
        </p:blipFill>
        <p:spPr>
          <a:xfrm>
            <a:off x="0" y="5617665"/>
            <a:ext cx="1341120" cy="128886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90"/>
          <p:cNvSpPr txBox="1"/>
          <p:nvPr/>
        </p:nvSpPr>
        <p:spPr>
          <a:xfrm>
            <a:off x="267787" y="64764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9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383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820" y="6436768"/>
            <a:ext cx="12215247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70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0100" y="0"/>
            <a:ext cx="5041900" cy="52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0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73401" t="31109" b="44138"/>
          <a:stretch/>
        </p:blipFill>
        <p:spPr>
          <a:xfrm>
            <a:off x="0" y="5617665"/>
            <a:ext cx="1341120" cy="128886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0"/>
          <p:cNvSpPr txBox="1">
            <a:spLocks noGrp="1"/>
          </p:cNvSpPr>
          <p:nvPr>
            <p:ph type="title"/>
          </p:nvPr>
        </p:nvSpPr>
        <p:spPr>
          <a:xfrm>
            <a:off x="803364" y="404719"/>
            <a:ext cx="10125892" cy="123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77"/>
              </a:buClr>
              <a:buSzPts val="3600"/>
              <a:buFont typeface="Calibri"/>
              <a:buNone/>
              <a:defRPr sz="3600" b="1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0"/>
          <p:cNvSpPr txBox="1">
            <a:spLocks noGrp="1"/>
          </p:cNvSpPr>
          <p:nvPr>
            <p:ph type="body" idx="1"/>
          </p:nvPr>
        </p:nvSpPr>
        <p:spPr>
          <a:xfrm>
            <a:off x="838200" y="2944004"/>
            <a:ext cx="10091056" cy="245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377"/>
              </a:buClr>
              <a:buSzPts val="2100"/>
              <a:buChar char="•"/>
              <a:defRPr sz="2100">
                <a:solidFill>
                  <a:srgbClr val="007377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377"/>
              </a:buClr>
              <a:buSzPts val="1600"/>
              <a:buFont typeface="Courier New"/>
              <a:buChar char="o"/>
              <a:defRPr sz="1600">
                <a:solidFill>
                  <a:srgbClr val="007377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0"/>
          <p:cNvSpPr txBox="1">
            <a:spLocks noGrp="1"/>
          </p:cNvSpPr>
          <p:nvPr>
            <p:ph type="body" idx="2"/>
          </p:nvPr>
        </p:nvSpPr>
        <p:spPr>
          <a:xfrm>
            <a:off x="838199" y="1941468"/>
            <a:ext cx="10091057" cy="99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377"/>
              </a:buClr>
              <a:buSzPts val="2100"/>
              <a:buFont typeface="Calibri"/>
              <a:buNone/>
              <a:defRPr sz="2100" b="1">
                <a:solidFill>
                  <a:srgbClr val="00737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70"/>
          <p:cNvSpPr txBox="1"/>
          <p:nvPr/>
        </p:nvSpPr>
        <p:spPr>
          <a:xfrm>
            <a:off x="267787" y="64764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70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336" y="190219"/>
            <a:ext cx="1653721" cy="535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70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6399" y="280166"/>
            <a:ext cx="1218293" cy="35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0"/>
          <p:cNvPicPr preferRelativeResize="0"/>
          <p:nvPr/>
        </p:nvPicPr>
        <p:blipFill rotWithShape="1">
          <a:blip r:embed="rId6">
            <a:alphaModFix/>
          </a:blip>
          <a:srcRect l="208"/>
          <a:stretch/>
        </p:blipFill>
        <p:spPr>
          <a:xfrm>
            <a:off x="-1" y="1210538"/>
            <a:ext cx="11178153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0" descr="A picture containing text, clipar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92213" y="6532377"/>
            <a:ext cx="204845" cy="2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0"/>
          <p:cNvSpPr txBox="1"/>
          <p:nvPr/>
        </p:nvSpPr>
        <p:spPr>
          <a:xfrm>
            <a:off x="9290770" y="6488385"/>
            <a:ext cx="32844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Visit us at: </a:t>
            </a: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life.ieee.org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8009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91" descr="Shap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 l="-465" b="3355"/>
          <a:stretch/>
        </p:blipFill>
        <p:spPr>
          <a:xfrm>
            <a:off x="-23247" y="1269489"/>
            <a:ext cx="5716149" cy="5167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820" y="6436768"/>
            <a:ext cx="12215247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91"/>
          <p:cNvSpPr/>
          <p:nvPr/>
        </p:nvSpPr>
        <p:spPr>
          <a:xfrm>
            <a:off x="-135688" y="18853"/>
            <a:ext cx="12293202" cy="6373309"/>
          </a:xfrm>
          <a:custGeom>
            <a:avLst/>
            <a:gdLst/>
            <a:ahLst/>
            <a:cxnLst/>
            <a:rect l="l" t="t" r="r" b="b"/>
            <a:pathLst>
              <a:path w="3284069" h="1702599" extrusionOk="0">
                <a:moveTo>
                  <a:pt x="0" y="0"/>
                </a:moveTo>
                <a:lnTo>
                  <a:pt x="3284069" y="6083"/>
                </a:lnTo>
                <a:cubicBezTo>
                  <a:pt x="3283230" y="571588"/>
                  <a:pt x="3282390" y="1137094"/>
                  <a:pt x="3281551" y="1702599"/>
                </a:cubicBezTo>
                <a:lnTo>
                  <a:pt x="1175384" y="1701318"/>
                </a:lnTo>
                <a:lnTo>
                  <a:pt x="6028" y="533885"/>
                </a:lnTo>
                <a:cubicBezTo>
                  <a:pt x="4019" y="355923"/>
                  <a:pt x="2009" y="177962"/>
                  <a:pt x="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 w="825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1828" dist="121854" dir="10612161" algn="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91"/>
          <p:cNvSpPr txBox="1">
            <a:spLocks noGrp="1"/>
          </p:cNvSpPr>
          <p:nvPr>
            <p:ph type="title"/>
          </p:nvPr>
        </p:nvSpPr>
        <p:spPr>
          <a:xfrm>
            <a:off x="2884601" y="1651817"/>
            <a:ext cx="7871887" cy="164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91"/>
          <p:cNvSpPr txBox="1">
            <a:spLocks noGrp="1"/>
          </p:cNvSpPr>
          <p:nvPr>
            <p:ph type="body" idx="1"/>
          </p:nvPr>
        </p:nvSpPr>
        <p:spPr>
          <a:xfrm>
            <a:off x="2884600" y="3513136"/>
            <a:ext cx="7871889" cy="174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47" name="Google Shape;247;p91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336" y="5320896"/>
            <a:ext cx="1971084" cy="63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91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9955" t="23536" r="6808" b="22052"/>
          <a:stretch/>
        </p:blipFill>
        <p:spPr>
          <a:xfrm>
            <a:off x="9844501" y="5275373"/>
            <a:ext cx="2192474" cy="72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91" descr="A picture containing text, sig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49430" y="378890"/>
            <a:ext cx="917112" cy="88910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9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8853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Bullets">
  <p:cSld name="Comparison Bullet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820" y="6436768"/>
            <a:ext cx="12215247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92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73401" t="31109" b="44138"/>
          <a:stretch/>
        </p:blipFill>
        <p:spPr>
          <a:xfrm>
            <a:off x="0" y="5617665"/>
            <a:ext cx="1341120" cy="128886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92"/>
          <p:cNvSpPr txBox="1"/>
          <p:nvPr/>
        </p:nvSpPr>
        <p:spPr>
          <a:xfrm>
            <a:off x="267787" y="64764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92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336" y="190219"/>
            <a:ext cx="1653721" cy="535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92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6399" y="280166"/>
            <a:ext cx="1218293" cy="35533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9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77"/>
              </a:buClr>
              <a:buSzPts val="3600"/>
              <a:buFont typeface="Calibri"/>
              <a:buNone/>
              <a:defRPr sz="3600" b="1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92"/>
          <p:cNvSpPr txBox="1">
            <a:spLocks noGrp="1"/>
          </p:cNvSpPr>
          <p:nvPr>
            <p:ph type="body" idx="1"/>
          </p:nvPr>
        </p:nvSpPr>
        <p:spPr>
          <a:xfrm>
            <a:off x="839788" y="2055813"/>
            <a:ext cx="5157787" cy="413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377"/>
              </a:buClr>
              <a:buSzPts val="2100"/>
              <a:buChar char="•"/>
              <a:defRPr sz="2100">
                <a:solidFill>
                  <a:srgbClr val="007377"/>
                </a:solidFill>
              </a:defRPr>
            </a:lvl1pPr>
            <a:lvl2pPr marL="914400" marR="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377"/>
              </a:buClr>
              <a:buSzPts val="1600"/>
              <a:buFont typeface="Courier New"/>
              <a:buChar char="o"/>
              <a:defRPr sz="1600">
                <a:solidFill>
                  <a:srgbClr val="007377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377"/>
              </a:buClr>
              <a:buSzPts val="2000"/>
              <a:buChar char="•"/>
              <a:defRPr>
                <a:solidFill>
                  <a:srgbClr val="007377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377"/>
              </a:buClr>
              <a:buSzPts val="1800"/>
              <a:buChar char="•"/>
              <a:defRPr>
                <a:solidFill>
                  <a:srgbClr val="007377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377"/>
              </a:buClr>
              <a:buSzPts val="1800"/>
              <a:buChar char="•"/>
              <a:defRPr>
                <a:solidFill>
                  <a:srgbClr val="00737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92"/>
          <p:cNvSpPr txBox="1">
            <a:spLocks noGrp="1"/>
          </p:cNvSpPr>
          <p:nvPr>
            <p:ph type="body" idx="2"/>
          </p:nvPr>
        </p:nvSpPr>
        <p:spPr>
          <a:xfrm>
            <a:off x="6172200" y="2055813"/>
            <a:ext cx="5183188" cy="413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377"/>
              </a:buClr>
              <a:buSzPts val="2100"/>
              <a:buChar char="•"/>
              <a:defRPr sz="2100">
                <a:solidFill>
                  <a:srgbClr val="007377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377"/>
              </a:buClr>
              <a:buSzPts val="1600"/>
              <a:buFont typeface="Courier New"/>
              <a:buChar char="o"/>
              <a:defRPr sz="1600">
                <a:solidFill>
                  <a:srgbClr val="007377"/>
                </a:solidFill>
              </a:defRPr>
            </a:lvl2pPr>
            <a:lvl3pPr marL="1371600" lvl="2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377"/>
              </a:buClr>
              <a:buSzPts val="2100"/>
              <a:buChar char="•"/>
              <a:defRPr sz="2100">
                <a:solidFill>
                  <a:srgbClr val="007377"/>
                </a:solidFill>
              </a:defRPr>
            </a:lvl3pPr>
            <a:lvl4pPr marL="1828800" lvl="3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377"/>
              </a:buClr>
              <a:buSzPts val="2100"/>
              <a:buChar char="•"/>
              <a:defRPr sz="2100">
                <a:solidFill>
                  <a:srgbClr val="007377"/>
                </a:solidFill>
              </a:defRPr>
            </a:lvl4pPr>
            <a:lvl5pPr marL="2286000" lvl="4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377"/>
              </a:buClr>
              <a:buSzPts val="2100"/>
              <a:buChar char="•"/>
              <a:defRPr sz="2100">
                <a:solidFill>
                  <a:srgbClr val="00737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92"/>
          <p:cNvSpPr txBox="1">
            <a:spLocks noGrp="1"/>
          </p:cNvSpPr>
          <p:nvPr>
            <p:ph type="sldNum" idx="12"/>
          </p:nvPr>
        </p:nvSpPr>
        <p:spPr>
          <a:xfrm>
            <a:off x="267787" y="64764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1" name="Google Shape;261;p92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0100" y="0"/>
            <a:ext cx="5041900" cy="520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92"/>
          <p:cNvCxnSpPr/>
          <p:nvPr/>
        </p:nvCxnSpPr>
        <p:spPr>
          <a:xfrm>
            <a:off x="6085668" y="2681207"/>
            <a:ext cx="0" cy="264246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3" name="Google Shape;263;p92"/>
          <p:cNvPicPr preferRelativeResize="0"/>
          <p:nvPr/>
        </p:nvPicPr>
        <p:blipFill rotWithShape="1">
          <a:blip r:embed="rId6">
            <a:alphaModFix/>
          </a:blip>
          <a:srcRect l="208"/>
          <a:stretch/>
        </p:blipFill>
        <p:spPr>
          <a:xfrm>
            <a:off x="-1" y="1210538"/>
            <a:ext cx="11178153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92" descr="A picture containing text, clipar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92213" y="6532377"/>
            <a:ext cx="204845" cy="2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92"/>
          <p:cNvSpPr txBox="1"/>
          <p:nvPr/>
        </p:nvSpPr>
        <p:spPr>
          <a:xfrm>
            <a:off x="9290770" y="6488385"/>
            <a:ext cx="32844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Visit us at: </a:t>
            </a: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life.ieee.org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74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820" y="6436768"/>
            <a:ext cx="12215247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93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73401" t="31109" b="44138"/>
          <a:stretch/>
        </p:blipFill>
        <p:spPr>
          <a:xfrm>
            <a:off x="0" y="5617665"/>
            <a:ext cx="1341120" cy="1288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93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0100" y="0"/>
            <a:ext cx="5041900" cy="52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9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336" y="190219"/>
            <a:ext cx="1653721" cy="535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93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6399" y="280166"/>
            <a:ext cx="1218293" cy="35533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93"/>
          <p:cNvSpPr txBox="1">
            <a:spLocks noGrp="1"/>
          </p:cNvSpPr>
          <p:nvPr>
            <p:ph type="title"/>
          </p:nvPr>
        </p:nvSpPr>
        <p:spPr>
          <a:xfrm>
            <a:off x="414339" y="985292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77"/>
              </a:buClr>
              <a:buSzPts val="3200"/>
              <a:buFont typeface="Calibri"/>
              <a:buNone/>
              <a:defRPr sz="3200" b="1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93"/>
          <p:cNvSpPr txBox="1">
            <a:spLocks noGrp="1"/>
          </p:cNvSpPr>
          <p:nvPr>
            <p:ph type="body" idx="1"/>
          </p:nvPr>
        </p:nvSpPr>
        <p:spPr>
          <a:xfrm>
            <a:off x="4487159" y="985293"/>
            <a:ext cx="6868229" cy="487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377"/>
              </a:buClr>
              <a:buSzPts val="2100"/>
              <a:buChar char="•"/>
              <a:defRPr sz="2100">
                <a:solidFill>
                  <a:srgbClr val="007377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377"/>
              </a:buClr>
              <a:buSzPts val="1600"/>
              <a:buFont typeface="Courier New"/>
              <a:buChar char="o"/>
              <a:defRPr sz="1600">
                <a:solidFill>
                  <a:srgbClr val="007377"/>
                </a:solidFill>
              </a:defRPr>
            </a:lvl2pPr>
            <a:lvl3pPr marL="1371600" lvl="2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3pPr>
            <a:lvl4pPr marL="1828800" lvl="3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74" name="Google Shape;274;p93"/>
          <p:cNvSpPr txBox="1">
            <a:spLocks noGrp="1"/>
          </p:cNvSpPr>
          <p:nvPr>
            <p:ph type="body" idx="2"/>
          </p:nvPr>
        </p:nvSpPr>
        <p:spPr>
          <a:xfrm>
            <a:off x="414339" y="2585492"/>
            <a:ext cx="3932237" cy="3287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377"/>
              </a:buClr>
              <a:buSzPts val="2100"/>
              <a:buNone/>
              <a:defRPr sz="2100">
                <a:solidFill>
                  <a:srgbClr val="007377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5" name="Google Shape;275;p93"/>
          <p:cNvSpPr txBox="1">
            <a:spLocks noGrp="1"/>
          </p:cNvSpPr>
          <p:nvPr>
            <p:ph type="sldNum" idx="12"/>
          </p:nvPr>
        </p:nvSpPr>
        <p:spPr>
          <a:xfrm>
            <a:off x="267787" y="64764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6" name="Google Shape;276;p93" descr="A picture containing text, clipar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92213" y="6532377"/>
            <a:ext cx="204845" cy="2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93"/>
          <p:cNvSpPr txBox="1"/>
          <p:nvPr/>
        </p:nvSpPr>
        <p:spPr>
          <a:xfrm>
            <a:off x="9290770" y="6488385"/>
            <a:ext cx="32844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Visit us at: </a:t>
            </a: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life.ieee.org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1067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892f0a947b_0_18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g2892f0a947b_0_18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g2892f0a947b_0_18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2022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 1">
  <p:cSld name="Title Only Blank 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c2f59f4eaf_5_158"/>
          <p:cNvSpPr txBox="1">
            <a:spLocks noGrp="1"/>
          </p:cNvSpPr>
          <p:nvPr>
            <p:ph type="title"/>
          </p:nvPr>
        </p:nvSpPr>
        <p:spPr>
          <a:xfrm>
            <a:off x="365760" y="556181"/>
            <a:ext cx="10515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g3c2f59f4eaf_5_158"/>
          <p:cNvSpPr txBox="1">
            <a:spLocks noGrp="1"/>
          </p:cNvSpPr>
          <p:nvPr>
            <p:ph type="body" idx="1"/>
          </p:nvPr>
        </p:nvSpPr>
        <p:spPr>
          <a:xfrm>
            <a:off x="365760" y="1192307"/>
            <a:ext cx="10515600" cy="4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g3c2f59f4eaf_5_158"/>
          <p:cNvSpPr txBox="1">
            <a:spLocks noGrp="1"/>
          </p:cNvSpPr>
          <p:nvPr>
            <p:ph type="sldNum" idx="12"/>
          </p:nvPr>
        </p:nvSpPr>
        <p:spPr>
          <a:xfrm>
            <a:off x="251463" y="6253017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66A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9211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 - Blank">
  <p:cSld name="U - Blank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c33a586702_9_181"/>
          <p:cNvSpPr txBox="1">
            <a:spLocks noGrp="1"/>
          </p:cNvSpPr>
          <p:nvPr>
            <p:ph type="sldNum" idx="12"/>
          </p:nvPr>
        </p:nvSpPr>
        <p:spPr>
          <a:xfrm>
            <a:off x="9" y="642235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8" name="Google Shape;288;g3c33a586702_9_181"/>
          <p:cNvSpPr txBox="1">
            <a:spLocks noGrp="1"/>
          </p:cNvSpPr>
          <p:nvPr>
            <p:ph type="sldNum" idx="2"/>
          </p:nvPr>
        </p:nvSpPr>
        <p:spPr>
          <a:xfrm>
            <a:off x="9" y="642235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9" name="Google Shape;289;g3c33a586702_9_181" title="Logo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30700" y="6372767"/>
            <a:ext cx="1029500" cy="302433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3c33a586702_9_181"/>
          <p:cNvSpPr txBox="1">
            <a:spLocks noGrp="1"/>
          </p:cNvSpPr>
          <p:nvPr>
            <p:ph type="body" idx="1"/>
          </p:nvPr>
        </p:nvSpPr>
        <p:spPr>
          <a:xfrm>
            <a:off x="731947" y="6498336"/>
            <a:ext cx="27675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ExtraBold"/>
              <a:buNone/>
              <a:defRPr sz="800">
                <a:solidFill>
                  <a:srgbClr val="002855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lvl="1" indent="-34925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900"/>
              <a:buChar char="•"/>
              <a:defRPr sz="11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34925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900"/>
              <a:buChar char="•"/>
              <a:defRPr sz="11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34925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900"/>
              <a:buChar char="•"/>
              <a:defRPr sz="11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34925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900"/>
              <a:buChar char="•"/>
              <a:defRPr sz="11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4925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883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– Green">
  <p:cSld name="Section Divider – Gree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6" descr="A picture containing text, electron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6"/>
          <p:cNvSpPr txBox="1">
            <a:spLocks noGrp="1"/>
          </p:cNvSpPr>
          <p:nvPr>
            <p:ph type="title"/>
          </p:nvPr>
        </p:nvSpPr>
        <p:spPr>
          <a:xfrm>
            <a:off x="674533" y="1651817"/>
            <a:ext cx="10081956" cy="164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6"/>
          <p:cNvSpPr txBox="1">
            <a:spLocks noGrp="1"/>
          </p:cNvSpPr>
          <p:nvPr>
            <p:ph type="body" idx="1"/>
          </p:nvPr>
        </p:nvSpPr>
        <p:spPr>
          <a:xfrm>
            <a:off x="674534" y="3513136"/>
            <a:ext cx="10081956" cy="174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9" name="Google Shape;49;p8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8631" y="5894092"/>
            <a:ext cx="1809055" cy="527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86" descr="A black and white logo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642" y="306752"/>
            <a:ext cx="1700125" cy="55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86" descr="A picture containing text,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01760" y="191218"/>
            <a:ext cx="805926" cy="781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8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" y="2965395"/>
            <a:ext cx="112141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555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– Orange" type="secHead">
  <p:cSld name="Section Divider – Orang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1"/>
          <p:cNvSpPr txBox="1">
            <a:spLocks noGrp="1"/>
          </p:cNvSpPr>
          <p:nvPr>
            <p:ph type="title"/>
          </p:nvPr>
        </p:nvSpPr>
        <p:spPr>
          <a:xfrm>
            <a:off x="674533" y="1651817"/>
            <a:ext cx="10081956" cy="164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1"/>
          <p:cNvSpPr txBox="1">
            <a:spLocks noGrp="1"/>
          </p:cNvSpPr>
          <p:nvPr>
            <p:ph type="body" idx="1"/>
          </p:nvPr>
        </p:nvSpPr>
        <p:spPr>
          <a:xfrm>
            <a:off x="674534" y="3513136"/>
            <a:ext cx="10081956" cy="174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8" name="Google Shape;58;p7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8631" y="5894092"/>
            <a:ext cx="1809055" cy="527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1" descr="A black and white logo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642" y="306752"/>
            <a:ext cx="1700125" cy="55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71" descr="A picture containing text,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01760" y="191218"/>
            <a:ext cx="805926" cy="781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" y="2965395"/>
            <a:ext cx="11214100" cy="5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075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g388e5bc2ab9_0_4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816" y="6436772"/>
            <a:ext cx="12215250" cy="44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388e5bc2ab9_0_412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0095" y="0"/>
            <a:ext cx="5041900" cy="5206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388e5bc2ab9_0_412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73400" t="31109" b="44136"/>
          <a:stretch/>
        </p:blipFill>
        <p:spPr>
          <a:xfrm>
            <a:off x="0" y="5617664"/>
            <a:ext cx="1341121" cy="128886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388e5bc2ab9_0_412"/>
          <p:cNvSpPr txBox="1">
            <a:spLocks noGrp="1"/>
          </p:cNvSpPr>
          <p:nvPr>
            <p:ph type="title"/>
          </p:nvPr>
        </p:nvSpPr>
        <p:spPr>
          <a:xfrm>
            <a:off x="803364" y="404723"/>
            <a:ext cx="10125900" cy="12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77"/>
              </a:buClr>
              <a:buSzPts val="2700"/>
              <a:buFont typeface="Calibri"/>
              <a:buNone/>
              <a:defRPr sz="3600" b="1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388e5bc2ab9_0_412"/>
          <p:cNvSpPr txBox="1">
            <a:spLocks noGrp="1"/>
          </p:cNvSpPr>
          <p:nvPr>
            <p:ph type="body" idx="1"/>
          </p:nvPr>
        </p:nvSpPr>
        <p:spPr>
          <a:xfrm>
            <a:off x="838203" y="2944004"/>
            <a:ext cx="10091100" cy="24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7377"/>
              </a:buClr>
              <a:buSzPts val="1600"/>
              <a:buChar char="•"/>
              <a:defRPr sz="2133">
                <a:solidFill>
                  <a:srgbClr val="007377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g388e5bc2ab9_0_412"/>
          <p:cNvSpPr txBox="1">
            <a:spLocks noGrp="1"/>
          </p:cNvSpPr>
          <p:nvPr>
            <p:ph type="body" idx="2"/>
          </p:nvPr>
        </p:nvSpPr>
        <p:spPr>
          <a:xfrm>
            <a:off x="838203" y="1941473"/>
            <a:ext cx="100911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7377"/>
              </a:buClr>
              <a:buSzPts val="1600"/>
              <a:buNone/>
              <a:defRPr sz="2133" b="1">
                <a:solidFill>
                  <a:srgbClr val="007377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g388e5bc2ab9_0_412"/>
          <p:cNvSpPr txBox="1"/>
          <p:nvPr/>
        </p:nvSpPr>
        <p:spPr>
          <a:xfrm>
            <a:off x="267791" y="647645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867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g388e5bc2ab9_0_412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334" y="190224"/>
            <a:ext cx="1653718" cy="53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g388e5bc2ab9_0_412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6395" y="280163"/>
            <a:ext cx="1218290" cy="35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g388e5bc2ab9_0_412"/>
          <p:cNvPicPr preferRelativeResize="0"/>
          <p:nvPr/>
        </p:nvPicPr>
        <p:blipFill rotWithShape="1">
          <a:blip r:embed="rId6">
            <a:alphaModFix/>
          </a:blip>
          <a:srcRect l="209"/>
          <a:stretch/>
        </p:blipFill>
        <p:spPr>
          <a:xfrm>
            <a:off x="0" y="1210537"/>
            <a:ext cx="11178156" cy="60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388e5bc2ab9_0_412" descr="A picture containing text, clipar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92209" y="6532374"/>
            <a:ext cx="204843" cy="2540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388e5bc2ab9_0_412"/>
          <p:cNvSpPr txBox="1"/>
          <p:nvPr/>
        </p:nvSpPr>
        <p:spPr>
          <a:xfrm>
            <a:off x="9290770" y="6488382"/>
            <a:ext cx="3284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Visit us at: </a:t>
            </a: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life.ieee.org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388e5bc2ab9_0_412"/>
          <p:cNvSpPr txBox="1">
            <a:spLocks noGrp="1"/>
          </p:cNvSpPr>
          <p:nvPr>
            <p:ph type="sldNum" idx="12"/>
          </p:nvPr>
        </p:nvSpPr>
        <p:spPr>
          <a:xfrm>
            <a:off x="11409042" y="6333136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77"/>
              </a:buClr>
              <a:buSzPts val="1000"/>
              <a:buFont typeface="Calibri"/>
              <a:buNone/>
              <a:defRPr sz="1333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77"/>
              </a:buClr>
              <a:buSzPts val="1000"/>
              <a:buFont typeface="Calibri"/>
              <a:buNone/>
              <a:defRPr sz="1333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77"/>
              </a:buClr>
              <a:buSzPts val="1000"/>
              <a:buFont typeface="Calibri"/>
              <a:buNone/>
              <a:defRPr sz="1333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77"/>
              </a:buClr>
              <a:buSzPts val="1000"/>
              <a:buFont typeface="Calibri"/>
              <a:buNone/>
              <a:defRPr sz="1333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77"/>
              </a:buClr>
              <a:buSzPts val="1000"/>
              <a:buFont typeface="Calibri"/>
              <a:buNone/>
              <a:defRPr sz="1333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77"/>
              </a:buClr>
              <a:buSzPts val="1000"/>
              <a:buFont typeface="Calibri"/>
              <a:buNone/>
              <a:defRPr sz="1333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77"/>
              </a:buClr>
              <a:buSzPts val="1000"/>
              <a:buFont typeface="Calibri"/>
              <a:buNone/>
              <a:defRPr sz="1333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77"/>
              </a:buClr>
              <a:buSzPts val="1000"/>
              <a:buFont typeface="Calibri"/>
              <a:buNone/>
              <a:defRPr sz="1333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77"/>
              </a:buClr>
              <a:buSzPts val="1000"/>
              <a:buFont typeface="Calibri"/>
              <a:buNone/>
              <a:defRPr sz="1333" b="1" i="0" u="none" strike="noStrike" cap="none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782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9"/>
          <p:cNvSpPr txBox="1">
            <a:spLocks noGrp="1"/>
          </p:cNvSpPr>
          <p:nvPr>
            <p:ph type="title"/>
          </p:nvPr>
        </p:nvSpPr>
        <p:spPr>
          <a:xfrm>
            <a:off x="838200" y="1005614"/>
            <a:ext cx="10040332" cy="68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77"/>
              </a:buClr>
              <a:buSzPts val="3600"/>
              <a:buFont typeface="Calibri"/>
              <a:buNone/>
              <a:defRPr sz="3600" b="1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820" y="6436768"/>
            <a:ext cx="12215247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79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73401" t="31109" b="44138"/>
          <a:stretch/>
        </p:blipFill>
        <p:spPr>
          <a:xfrm>
            <a:off x="0" y="5617665"/>
            <a:ext cx="1341120" cy="128886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79"/>
          <p:cNvSpPr txBox="1"/>
          <p:nvPr/>
        </p:nvSpPr>
        <p:spPr>
          <a:xfrm>
            <a:off x="267787" y="64764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79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0100" y="0"/>
            <a:ext cx="5041900" cy="52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79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336" y="190219"/>
            <a:ext cx="1653721" cy="535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79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6399" y="280166"/>
            <a:ext cx="1218293" cy="35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79"/>
          <p:cNvPicPr preferRelativeResize="0"/>
          <p:nvPr/>
        </p:nvPicPr>
        <p:blipFill rotWithShape="1">
          <a:blip r:embed="rId6">
            <a:alphaModFix/>
          </a:blip>
          <a:srcRect l="208"/>
          <a:stretch/>
        </p:blipFill>
        <p:spPr>
          <a:xfrm>
            <a:off x="-1" y="1210538"/>
            <a:ext cx="11178153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7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223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820" y="6436768"/>
            <a:ext cx="12215247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89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73401" t="31109" b="44138"/>
          <a:stretch/>
        </p:blipFill>
        <p:spPr>
          <a:xfrm>
            <a:off x="0" y="5617665"/>
            <a:ext cx="1341120" cy="128886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89"/>
          <p:cNvSpPr txBox="1"/>
          <p:nvPr/>
        </p:nvSpPr>
        <p:spPr>
          <a:xfrm>
            <a:off x="267787" y="64764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89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0100" y="0"/>
            <a:ext cx="5041900" cy="52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89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336" y="190219"/>
            <a:ext cx="1653721" cy="535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89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6399" y="280166"/>
            <a:ext cx="1218293" cy="35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89" descr="A picture containing text, clipar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92213" y="6532377"/>
            <a:ext cx="204845" cy="2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89"/>
          <p:cNvSpPr txBox="1"/>
          <p:nvPr/>
        </p:nvSpPr>
        <p:spPr>
          <a:xfrm>
            <a:off x="9290770" y="6488385"/>
            <a:ext cx="32844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Visit us at: </a:t>
            </a: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life.ieee.org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8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279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Content Slid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4"/>
          <p:cNvSpPr txBox="1">
            <a:spLocks noGrp="1"/>
          </p:cNvSpPr>
          <p:nvPr>
            <p:ph type="title"/>
          </p:nvPr>
        </p:nvSpPr>
        <p:spPr>
          <a:xfrm>
            <a:off x="838200" y="259920"/>
            <a:ext cx="10515600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78"/>
              </a:buClr>
              <a:buSzPts val="3300"/>
              <a:buFont typeface="Calibri"/>
              <a:buNone/>
              <a:defRPr>
                <a:solidFill>
                  <a:srgbClr val="00457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9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5pPr>
            <a:lvl6pPr marL="2743200" lvl="5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94"/>
          <p:cNvSpPr txBox="1"/>
          <p:nvPr/>
        </p:nvSpPr>
        <p:spPr>
          <a:xfrm>
            <a:off x="185888" y="6390409"/>
            <a:ext cx="5673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73AE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rgbClr val="0073A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94"/>
          <p:cNvSpPr txBox="1">
            <a:spLocks noGrp="1"/>
          </p:cNvSpPr>
          <p:nvPr>
            <p:ph type="subTitle" idx="2"/>
          </p:nvPr>
        </p:nvSpPr>
        <p:spPr>
          <a:xfrm>
            <a:off x="852501" y="1132024"/>
            <a:ext cx="97143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0073A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p9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662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820" y="6436768"/>
            <a:ext cx="12215247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77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73401" t="31109" b="44138"/>
          <a:stretch/>
        </p:blipFill>
        <p:spPr>
          <a:xfrm>
            <a:off x="0" y="5617665"/>
            <a:ext cx="1341120" cy="1288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77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0100" y="0"/>
            <a:ext cx="5041900" cy="52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77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336" y="190219"/>
            <a:ext cx="1653721" cy="535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77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6399" y="280166"/>
            <a:ext cx="1218293" cy="35533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77"/>
          <p:cNvSpPr txBox="1">
            <a:spLocks noGrp="1"/>
          </p:cNvSpPr>
          <p:nvPr>
            <p:ph type="title"/>
          </p:nvPr>
        </p:nvSpPr>
        <p:spPr>
          <a:xfrm>
            <a:off x="436336" y="99971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77"/>
              </a:buClr>
              <a:buSzPts val="3600"/>
              <a:buFont typeface="Calibri"/>
              <a:buNone/>
              <a:defRPr sz="3600" b="1">
                <a:solidFill>
                  <a:srgbClr val="00737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7"/>
          <p:cNvSpPr>
            <a:spLocks noGrp="1"/>
          </p:cNvSpPr>
          <p:nvPr>
            <p:ph type="pic" idx="2"/>
          </p:nvPr>
        </p:nvSpPr>
        <p:spPr>
          <a:xfrm>
            <a:off x="4617579" y="992187"/>
            <a:ext cx="6172200" cy="4873625"/>
          </a:xfrm>
          <a:prstGeom prst="rect">
            <a:avLst/>
          </a:prstGeom>
          <a:solidFill>
            <a:schemeClr val="lt1"/>
          </a:solidFill>
          <a:ln w="47625" cap="flat" cmpd="sng">
            <a:solidFill>
              <a:srgbClr val="007377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1" name="Google Shape;111;p77"/>
          <p:cNvSpPr txBox="1">
            <a:spLocks noGrp="1"/>
          </p:cNvSpPr>
          <p:nvPr>
            <p:ph type="body" idx="1"/>
          </p:nvPr>
        </p:nvSpPr>
        <p:spPr>
          <a:xfrm>
            <a:off x="436336" y="2599915"/>
            <a:ext cx="3932237" cy="3258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7722"/>
              </a:buClr>
              <a:buSzPts val="2100"/>
              <a:buNone/>
              <a:defRPr sz="2100">
                <a:solidFill>
                  <a:srgbClr val="E8772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2" name="Google Shape;112;p77"/>
          <p:cNvSpPr txBox="1">
            <a:spLocks noGrp="1"/>
          </p:cNvSpPr>
          <p:nvPr>
            <p:ph type="sldNum" idx="12"/>
          </p:nvPr>
        </p:nvSpPr>
        <p:spPr>
          <a:xfrm>
            <a:off x="267787" y="64764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3" name="Google Shape;113;p77" descr="A picture containing text, clipar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92213" y="6532377"/>
            <a:ext cx="204845" cy="2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77"/>
          <p:cNvSpPr txBox="1"/>
          <p:nvPr/>
        </p:nvSpPr>
        <p:spPr>
          <a:xfrm>
            <a:off x="9290770" y="6488385"/>
            <a:ext cx="32844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Visit us at: </a:t>
            </a: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life.ieee.org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59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8"/>
          <p:cNvSpPr txBox="1">
            <a:spLocks noGrp="1"/>
          </p:cNvSpPr>
          <p:nvPr>
            <p:ph type="sldNum" idx="12"/>
          </p:nvPr>
        </p:nvSpPr>
        <p:spPr>
          <a:xfrm>
            <a:off x="267787" y="64764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1140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-collabratec.ieee.org/app/career-servic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aaeb7f5da9_1_85"/>
          <p:cNvSpPr txBox="1">
            <a:spLocks noGrp="1"/>
          </p:cNvSpPr>
          <p:nvPr>
            <p:ph type="body" idx="2"/>
          </p:nvPr>
        </p:nvSpPr>
        <p:spPr>
          <a:xfrm>
            <a:off x="731025" y="1735725"/>
            <a:ext cx="8453100" cy="4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86158"/>
              <a:buNone/>
            </a:pPr>
            <a:r>
              <a:rPr lang="en-US" sz="2400" dirty="0"/>
              <a:t>The group mentoring initiative brings together Life Members with students on campus to impart real-world experiences</a:t>
            </a:r>
            <a:endParaRPr sz="2400" dirty="0"/>
          </a:p>
          <a:p>
            <a:r>
              <a:rPr lang="en-US" sz="2800" dirty="0"/>
              <a:t>Call for IEEE Industry Mentors</a:t>
            </a:r>
          </a:p>
          <a:p>
            <a:r>
              <a:rPr lang="en-US" dirty="0"/>
              <a:t>Shape the Next Generation of Engineering &amp; Technology Leaders</a:t>
            </a:r>
          </a:p>
          <a:p>
            <a:r>
              <a:rPr lang="en-US" dirty="0"/>
              <a:t>	IEEE is launching a global Student Mentoring Program and invites industry professionals, senior experts, and leaders to become mentors and help bridge the critical gap between academic knowledge and real-world professional skills.</a:t>
            </a:r>
          </a:p>
          <a:p>
            <a:r>
              <a:rPr lang="en-US" dirty="0"/>
              <a:t>	This initiative goes beyond technical training. It focuses on the human, operational, and leadership capabilities that employers worldwide identify as essential — and often missing — in early-career professionals.</a:t>
            </a:r>
          </a:p>
        </p:txBody>
      </p:sp>
      <p:sp>
        <p:nvSpPr>
          <p:cNvPr id="305" name="Google Shape;305;g3aaeb7f5da9_1_8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00737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737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06" name="Google Shape;306;g3aaeb7f5da9_1_85"/>
          <p:cNvSpPr txBox="1"/>
          <p:nvPr/>
        </p:nvSpPr>
        <p:spPr>
          <a:xfrm>
            <a:off x="825381" y="1044770"/>
            <a:ext cx="99456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0"/>
              <a:buFont typeface="Arial"/>
              <a:buNone/>
              <a:tabLst/>
              <a:defRPr/>
            </a:pP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2026</a:t>
            </a: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Call For </a:t>
            </a: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Mentors</a:t>
            </a:r>
            <a:endParaRPr kumimoji="0" sz="302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g3aaeb7f5da9_1_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3099" y="2206979"/>
            <a:ext cx="2305125" cy="1578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" name="Google Shape;308;g3aaeb7f5da9_1_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3100" y="4388559"/>
            <a:ext cx="2305125" cy="1055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>
          <a:extLst>
            <a:ext uri="{FF2B5EF4-FFF2-40B4-BE49-F238E27FC236}">
              <a16:creationId xmlns:a16="http://schemas.microsoft.com/office/drawing/2014/main" id="{032FD17E-55BE-A939-6CE1-505B2056B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aaeb7f5da9_1_85">
            <a:extLst>
              <a:ext uri="{FF2B5EF4-FFF2-40B4-BE49-F238E27FC236}">
                <a16:creationId xmlns:a16="http://schemas.microsoft.com/office/drawing/2014/main" id="{8A8A1CEC-351F-D096-3631-BE96CCCF638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00737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737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06" name="Google Shape;306;g3aaeb7f5da9_1_85">
            <a:extLst>
              <a:ext uri="{FF2B5EF4-FFF2-40B4-BE49-F238E27FC236}">
                <a16:creationId xmlns:a16="http://schemas.microsoft.com/office/drawing/2014/main" id="{CA223368-3A9F-6D27-3171-C3A80177059A}"/>
              </a:ext>
            </a:extLst>
          </p:cNvPr>
          <p:cNvSpPr txBox="1"/>
          <p:nvPr/>
        </p:nvSpPr>
        <p:spPr>
          <a:xfrm>
            <a:off x="676525" y="1057625"/>
            <a:ext cx="99456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0"/>
              <a:buFont typeface="Arial"/>
              <a:buNone/>
              <a:tabLst/>
              <a:defRPr/>
            </a:pP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2026</a:t>
            </a: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Call For </a:t>
            </a: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Mentors</a:t>
            </a:r>
            <a:endParaRPr kumimoji="0" sz="302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A59785-F280-89BD-927F-78988900B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35" y="1862069"/>
            <a:ext cx="4259627" cy="4259627"/>
          </a:xfrm>
          <a:prstGeom prst="rect">
            <a:avLst/>
          </a:prstGeom>
        </p:spPr>
      </p:pic>
      <p:pic>
        <p:nvPicPr>
          <p:cNvPr id="6" name="Google Shape;316;g3c3f6676ebf_9_2">
            <a:extLst>
              <a:ext uri="{FF2B5EF4-FFF2-40B4-BE49-F238E27FC236}">
                <a16:creationId xmlns:a16="http://schemas.microsoft.com/office/drawing/2014/main" id="{C7DBDDB8-43CB-ED22-2372-A2879CE0316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8081" y="2670682"/>
            <a:ext cx="7361884" cy="3129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73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>
          <a:extLst>
            <a:ext uri="{FF2B5EF4-FFF2-40B4-BE49-F238E27FC236}">
              <a16:creationId xmlns:a16="http://schemas.microsoft.com/office/drawing/2014/main" id="{AE170BD4-94B7-D19B-7F42-8A153214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aaeb7f5da9_1_85">
            <a:extLst>
              <a:ext uri="{FF2B5EF4-FFF2-40B4-BE49-F238E27FC236}">
                <a16:creationId xmlns:a16="http://schemas.microsoft.com/office/drawing/2014/main" id="{C63ACA00-E54C-C3E5-18DE-4A3E9A1CFBA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31025" y="1735725"/>
            <a:ext cx="8453100" cy="4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2800" dirty="0"/>
              <a:t>Why Become an IEEE Industry Mentor?</a:t>
            </a:r>
          </a:p>
          <a:p>
            <a:endParaRPr lang="en-US" sz="2800" dirty="0"/>
          </a:p>
          <a:p>
            <a:r>
              <a:rPr lang="en-US" dirty="0"/>
              <a:t>As an IEEE Industry Mentor, you will:</a:t>
            </a:r>
          </a:p>
          <a:p>
            <a:pPr lvl="0"/>
            <a:r>
              <a:rPr lang="en-US" dirty="0"/>
              <a:t>Shape future professionals beyond textbooks and algorithms</a:t>
            </a:r>
          </a:p>
          <a:p>
            <a:pPr lvl="0"/>
            <a:r>
              <a:rPr lang="en-US" dirty="0"/>
              <a:t>Share real-world insights that </a:t>
            </a:r>
            <a:r>
              <a:rPr lang="en-US" i="1" dirty="0"/>
              <a:t>only experience provides</a:t>
            </a:r>
            <a:endParaRPr lang="en-US" dirty="0"/>
          </a:p>
          <a:p>
            <a:pPr lvl="0"/>
            <a:r>
              <a:rPr lang="en-US" dirty="0"/>
              <a:t>Strengthen the global engineering and technology ecosystem</a:t>
            </a:r>
          </a:p>
          <a:p>
            <a:pPr lvl="0"/>
            <a:r>
              <a:rPr lang="en-US" dirty="0"/>
              <a:t>Give back to IEEE while building your professional legacy</a:t>
            </a:r>
          </a:p>
          <a:p>
            <a:pPr lvl="0"/>
            <a:r>
              <a:rPr lang="en-US" dirty="0"/>
              <a:t>Inspire students across regions, cultures, and disciplines</a:t>
            </a:r>
          </a:p>
          <a:p>
            <a:r>
              <a:rPr lang="en-US" dirty="0"/>
              <a:t>Your experience can make the difference between a graduate and a job-ready professional.</a:t>
            </a:r>
          </a:p>
        </p:txBody>
      </p:sp>
      <p:sp>
        <p:nvSpPr>
          <p:cNvPr id="305" name="Google Shape;305;g3aaeb7f5da9_1_85">
            <a:extLst>
              <a:ext uri="{FF2B5EF4-FFF2-40B4-BE49-F238E27FC236}">
                <a16:creationId xmlns:a16="http://schemas.microsoft.com/office/drawing/2014/main" id="{DD52083E-78C5-7BD1-4603-6C000E2D688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00737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737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06" name="Google Shape;306;g3aaeb7f5da9_1_85">
            <a:extLst>
              <a:ext uri="{FF2B5EF4-FFF2-40B4-BE49-F238E27FC236}">
                <a16:creationId xmlns:a16="http://schemas.microsoft.com/office/drawing/2014/main" id="{9235E83D-2680-5AAD-1A95-C55E3AE6E3AA}"/>
              </a:ext>
            </a:extLst>
          </p:cNvPr>
          <p:cNvSpPr txBox="1"/>
          <p:nvPr/>
        </p:nvSpPr>
        <p:spPr>
          <a:xfrm>
            <a:off x="676525" y="1057625"/>
            <a:ext cx="99456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0"/>
              <a:buFont typeface="Arial"/>
              <a:buNone/>
              <a:tabLst/>
              <a:defRPr/>
            </a:pP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2026</a:t>
            </a: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Call For </a:t>
            </a: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Mentors</a:t>
            </a:r>
            <a:endParaRPr kumimoji="0" sz="302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Download Free Why Icons in PNG &amp; SVG">
            <a:extLst>
              <a:ext uri="{FF2B5EF4-FFF2-40B4-BE49-F238E27FC236}">
                <a16:creationId xmlns:a16="http://schemas.microsoft.com/office/drawing/2014/main" id="{8DA71826-AC86-0D94-73B5-23D986728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890" y="254742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0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>
          <a:extLst>
            <a:ext uri="{FF2B5EF4-FFF2-40B4-BE49-F238E27FC236}">
              <a16:creationId xmlns:a16="http://schemas.microsoft.com/office/drawing/2014/main" id="{9EEB48AB-1005-E47B-228D-130D8FE8A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aaeb7f5da9_1_85">
            <a:extLst>
              <a:ext uri="{FF2B5EF4-FFF2-40B4-BE49-F238E27FC236}">
                <a16:creationId xmlns:a16="http://schemas.microsoft.com/office/drawing/2014/main" id="{DA5FBEC2-EE2F-465F-2343-C6F200C94DE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31025" y="1735725"/>
            <a:ext cx="8453100" cy="4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3200" dirty="0"/>
              <a:t>Mentoring Focus Areas</a:t>
            </a:r>
          </a:p>
          <a:p>
            <a:r>
              <a:rPr lang="en-US" dirty="0"/>
              <a:t>Mentors will guide students in one or more of the following domains:</a:t>
            </a:r>
          </a:p>
          <a:p>
            <a:endParaRPr lang="en-US" dirty="0"/>
          </a:p>
          <a:p>
            <a:r>
              <a:rPr lang="en-US" sz="2800" dirty="0"/>
              <a:t>Communication Excellence</a:t>
            </a:r>
          </a:p>
          <a:p>
            <a:pPr marL="571500" lvl="0" indent="-342900">
              <a:buFont typeface="Wingdings" panose="05000000000000000000" pitchFamily="2" charset="2"/>
              <a:buChar char="Ø"/>
            </a:pPr>
            <a:r>
              <a:rPr lang="en-US" dirty="0"/>
              <a:t>Active listening and constructive feedback</a:t>
            </a:r>
          </a:p>
          <a:p>
            <a:pPr marL="571500" lvl="0" indent="-342900">
              <a:buFont typeface="Wingdings" panose="05000000000000000000" pitchFamily="2" charset="2"/>
              <a:buChar char="Ø"/>
            </a:pPr>
            <a:r>
              <a:rPr lang="en-US" dirty="0"/>
              <a:t>Professional writing and presentations</a:t>
            </a:r>
          </a:p>
          <a:p>
            <a:pPr marL="571500" lvl="0" indent="-342900">
              <a:buFont typeface="Wingdings" panose="05000000000000000000" pitchFamily="2" charset="2"/>
              <a:buChar char="Ø"/>
            </a:pPr>
            <a:r>
              <a:rPr lang="en-US" dirty="0"/>
              <a:t>Non-verbal communication, empathy, and presence</a:t>
            </a:r>
          </a:p>
        </p:txBody>
      </p:sp>
      <p:sp>
        <p:nvSpPr>
          <p:cNvPr id="305" name="Google Shape;305;g3aaeb7f5da9_1_85">
            <a:extLst>
              <a:ext uri="{FF2B5EF4-FFF2-40B4-BE49-F238E27FC236}">
                <a16:creationId xmlns:a16="http://schemas.microsoft.com/office/drawing/2014/main" id="{64FC07B3-5B5B-978B-CD53-C9BF6B2F675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00737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737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06" name="Google Shape;306;g3aaeb7f5da9_1_85">
            <a:extLst>
              <a:ext uri="{FF2B5EF4-FFF2-40B4-BE49-F238E27FC236}">
                <a16:creationId xmlns:a16="http://schemas.microsoft.com/office/drawing/2014/main" id="{10224DE4-445C-F9CB-8409-0C21C751342A}"/>
              </a:ext>
            </a:extLst>
          </p:cNvPr>
          <p:cNvSpPr txBox="1"/>
          <p:nvPr/>
        </p:nvSpPr>
        <p:spPr>
          <a:xfrm>
            <a:off x="676525" y="1057625"/>
            <a:ext cx="99456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0"/>
              <a:buFont typeface="Arial"/>
              <a:buNone/>
              <a:tabLst/>
              <a:defRPr/>
            </a:pP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2026</a:t>
            </a: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Call For </a:t>
            </a: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Mentors</a:t>
            </a:r>
            <a:endParaRPr kumimoji="0" sz="302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268CCC-534A-0CC7-9839-6514550B1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161" y="2259700"/>
            <a:ext cx="2954849" cy="2748397"/>
          </a:xfrm>
          <a:prstGeom prst="rect">
            <a:avLst/>
          </a:prstGeom>
        </p:spPr>
      </p:pic>
      <p:pic>
        <p:nvPicPr>
          <p:cNvPr id="2050" name="Picture 2" descr="Binoculars - Free vector clipart images on creazilla.com">
            <a:extLst>
              <a:ext uri="{FF2B5EF4-FFF2-40B4-BE49-F238E27FC236}">
                <a16:creationId xmlns:a16="http://schemas.microsoft.com/office/drawing/2014/main" id="{EB9598DF-556E-0BBE-7D20-82D45D918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957" y="1714667"/>
            <a:ext cx="984602" cy="93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ECE1D9A-2B34-80B8-8A0C-3A61C526FE09}"/>
              </a:ext>
            </a:extLst>
          </p:cNvPr>
          <p:cNvSpPr/>
          <p:nvPr/>
        </p:nvSpPr>
        <p:spPr>
          <a:xfrm>
            <a:off x="9748911" y="2433711"/>
            <a:ext cx="1111347" cy="87619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2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>
          <a:extLst>
            <a:ext uri="{FF2B5EF4-FFF2-40B4-BE49-F238E27FC236}">
              <a16:creationId xmlns:a16="http://schemas.microsoft.com/office/drawing/2014/main" id="{7D9A384D-B0E7-F158-DA41-5F5D68651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aaeb7f5da9_1_85">
            <a:extLst>
              <a:ext uri="{FF2B5EF4-FFF2-40B4-BE49-F238E27FC236}">
                <a16:creationId xmlns:a16="http://schemas.microsoft.com/office/drawing/2014/main" id="{240DF1AD-C82B-5ABB-490D-6710C69B38B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31025" y="1735725"/>
            <a:ext cx="8453100" cy="4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2800" dirty="0"/>
              <a:t>Problem-Solving &amp; Critical Thinking </a:t>
            </a:r>
            <a:r>
              <a:rPr lang="en-US" sz="2800" i="1" dirty="0"/>
              <a:t>(Global Priority)</a:t>
            </a:r>
            <a:endParaRPr lang="en-US" sz="2800" dirty="0"/>
          </a:p>
          <a:p>
            <a:pPr marL="571500" lvl="0" indent="-342900">
              <a:buFont typeface="Wingdings" panose="05000000000000000000" pitchFamily="2" charset="2"/>
              <a:buChar char="Ø"/>
            </a:pPr>
            <a:r>
              <a:rPr lang="en-US" dirty="0"/>
              <a:t>Structured and innovative thinking</a:t>
            </a:r>
          </a:p>
          <a:p>
            <a:pPr marL="571500" lvl="0" indent="-342900">
              <a:buFont typeface="Wingdings" panose="05000000000000000000" pitchFamily="2" charset="2"/>
              <a:buChar char="Ø"/>
            </a:pPr>
            <a:r>
              <a:rPr lang="en-US" dirty="0"/>
              <a:t>Troubleshooting and root-cause analysis</a:t>
            </a:r>
          </a:p>
          <a:p>
            <a:pPr marL="571500" lvl="0" indent="-342900">
              <a:buFont typeface="Wingdings" panose="05000000000000000000" pitchFamily="2" charset="2"/>
              <a:buChar char="Ø"/>
            </a:pPr>
            <a:r>
              <a:rPr lang="en-US" dirty="0"/>
              <a:t>Brainstorming and decision-making under uncertainty</a:t>
            </a:r>
          </a:p>
          <a:p>
            <a:pPr marL="571500" lvl="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sz="2800" dirty="0"/>
              <a:t>Organizational &amp; Personal Effectiveness</a:t>
            </a:r>
          </a:p>
          <a:p>
            <a:pPr marL="571500" lvl="0" indent="-342900">
              <a:buFont typeface="Wingdings" panose="05000000000000000000" pitchFamily="2" charset="2"/>
              <a:buChar char="Ø"/>
            </a:pPr>
            <a:r>
              <a:rPr lang="en-US" dirty="0"/>
              <a:t>Time and priority management</a:t>
            </a:r>
          </a:p>
          <a:p>
            <a:pPr marL="571500" lvl="0" indent="-342900">
              <a:buFont typeface="Wingdings" panose="05000000000000000000" pitchFamily="2" charset="2"/>
              <a:buChar char="Ø"/>
            </a:pPr>
            <a:r>
              <a:rPr lang="en-US" dirty="0"/>
              <a:t>Goal setting, planning, and execution</a:t>
            </a:r>
          </a:p>
          <a:p>
            <a:pPr marL="571500" lvl="0" indent="-342900">
              <a:buFont typeface="Wingdings" panose="05000000000000000000" pitchFamily="2" charset="2"/>
              <a:buChar char="Ø"/>
            </a:pPr>
            <a:r>
              <a:rPr lang="en-US" dirty="0"/>
              <a:t>Managing complexity and delivering results</a:t>
            </a:r>
          </a:p>
          <a:p>
            <a:pPr marL="228600" lvl="0" indent="0"/>
            <a:endParaRPr lang="en-US" dirty="0"/>
          </a:p>
        </p:txBody>
      </p:sp>
      <p:sp>
        <p:nvSpPr>
          <p:cNvPr id="305" name="Google Shape;305;g3aaeb7f5da9_1_85">
            <a:extLst>
              <a:ext uri="{FF2B5EF4-FFF2-40B4-BE49-F238E27FC236}">
                <a16:creationId xmlns:a16="http://schemas.microsoft.com/office/drawing/2014/main" id="{403009E2-8150-455A-E156-9F6FDE489EC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00737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737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06" name="Google Shape;306;g3aaeb7f5da9_1_85">
            <a:extLst>
              <a:ext uri="{FF2B5EF4-FFF2-40B4-BE49-F238E27FC236}">
                <a16:creationId xmlns:a16="http://schemas.microsoft.com/office/drawing/2014/main" id="{AFA9DCDC-4E69-73ED-4021-2B7291672D23}"/>
              </a:ext>
            </a:extLst>
          </p:cNvPr>
          <p:cNvSpPr txBox="1"/>
          <p:nvPr/>
        </p:nvSpPr>
        <p:spPr>
          <a:xfrm>
            <a:off x="676525" y="1057625"/>
            <a:ext cx="99456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0"/>
              <a:buFont typeface="Arial"/>
              <a:buNone/>
              <a:tabLst/>
              <a:defRPr/>
            </a:pP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2026</a:t>
            </a: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Call For </a:t>
            </a: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Mentors</a:t>
            </a:r>
            <a:endParaRPr kumimoji="0" sz="302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03AE517-992B-566E-0AF3-84630B0AC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161" y="2259700"/>
            <a:ext cx="2954849" cy="2748397"/>
          </a:xfrm>
          <a:prstGeom prst="rect">
            <a:avLst/>
          </a:prstGeom>
        </p:spPr>
      </p:pic>
      <p:pic>
        <p:nvPicPr>
          <p:cNvPr id="3" name="Picture 2" descr="Binoculars - Free vector clipart images on creazilla.com">
            <a:extLst>
              <a:ext uri="{FF2B5EF4-FFF2-40B4-BE49-F238E27FC236}">
                <a16:creationId xmlns:a16="http://schemas.microsoft.com/office/drawing/2014/main" id="{2EA68A2E-54B3-ED46-83EF-26A5D9D52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43" y="2489835"/>
            <a:ext cx="984602" cy="93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inoculars - Free vector clipart images on creazilla.com">
            <a:extLst>
              <a:ext uri="{FF2B5EF4-FFF2-40B4-BE49-F238E27FC236}">
                <a16:creationId xmlns:a16="http://schemas.microsoft.com/office/drawing/2014/main" id="{73830643-228E-206B-40C3-CE7B74877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6421">
            <a:off x="11060031" y="4678167"/>
            <a:ext cx="984602" cy="93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919C4E1-BED1-9099-9728-B5D2AB012718}"/>
              </a:ext>
            </a:extLst>
          </p:cNvPr>
          <p:cNvSpPr/>
          <p:nvPr/>
        </p:nvSpPr>
        <p:spPr>
          <a:xfrm>
            <a:off x="10592323" y="3256985"/>
            <a:ext cx="1111347" cy="681922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51CD292-4311-7D05-CA2E-4BB6750E73D7}"/>
              </a:ext>
            </a:extLst>
          </p:cNvPr>
          <p:cNvSpPr/>
          <p:nvPr/>
        </p:nvSpPr>
        <p:spPr>
          <a:xfrm>
            <a:off x="10318493" y="4240168"/>
            <a:ext cx="1111347" cy="681922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6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>
          <a:extLst>
            <a:ext uri="{FF2B5EF4-FFF2-40B4-BE49-F238E27FC236}">
              <a16:creationId xmlns:a16="http://schemas.microsoft.com/office/drawing/2014/main" id="{CE75B556-65A2-CB0E-F064-7C58B8232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aaeb7f5da9_1_85">
            <a:extLst>
              <a:ext uri="{FF2B5EF4-FFF2-40B4-BE49-F238E27FC236}">
                <a16:creationId xmlns:a16="http://schemas.microsoft.com/office/drawing/2014/main" id="{BCC50F4E-CEA2-A665-EBF3-AB0AEA449DF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31025" y="1735725"/>
            <a:ext cx="8453100" cy="4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2800" dirty="0"/>
              <a:t>Leadership &amp; Collaboration</a:t>
            </a:r>
          </a:p>
          <a:p>
            <a:pPr lvl="0"/>
            <a:r>
              <a:rPr lang="en-US" dirty="0"/>
              <a:t>Teamwork and inclusive leadership</a:t>
            </a:r>
          </a:p>
          <a:p>
            <a:pPr lvl="0"/>
            <a:r>
              <a:rPr lang="en-US" dirty="0"/>
              <a:t>Conflict resolution</a:t>
            </a:r>
          </a:p>
          <a:p>
            <a:pPr lvl="0"/>
            <a:r>
              <a:rPr lang="en-US" dirty="0"/>
              <a:t>Collaboration in multidisciplinary and multicultural teams</a:t>
            </a:r>
          </a:p>
          <a:p>
            <a:r>
              <a:rPr lang="en-US" dirty="0"/>
              <a:t> </a:t>
            </a:r>
          </a:p>
          <a:p>
            <a:r>
              <a:rPr lang="en-US" sz="2800" dirty="0"/>
              <a:t>Operations &amp; Industry Acumen</a:t>
            </a:r>
          </a:p>
          <a:p>
            <a:pPr lvl="0"/>
            <a:r>
              <a:rPr lang="en-US" dirty="0"/>
              <a:t>Finance fundamentals and business thinking, Business Skills</a:t>
            </a:r>
          </a:p>
          <a:p>
            <a:pPr lvl="0"/>
            <a:r>
              <a:rPr lang="en-US" dirty="0"/>
              <a:t>Product and project management</a:t>
            </a:r>
          </a:p>
          <a:p>
            <a:pPr lvl="0"/>
            <a:r>
              <a:rPr lang="en-US" dirty="0"/>
              <a:t>Standards, ethics, and professional responsibility</a:t>
            </a:r>
          </a:p>
          <a:p>
            <a:pPr marL="228600" lvl="0" indent="0"/>
            <a:endParaRPr lang="en-US" dirty="0"/>
          </a:p>
        </p:txBody>
      </p:sp>
      <p:sp>
        <p:nvSpPr>
          <p:cNvPr id="305" name="Google Shape;305;g3aaeb7f5da9_1_85">
            <a:extLst>
              <a:ext uri="{FF2B5EF4-FFF2-40B4-BE49-F238E27FC236}">
                <a16:creationId xmlns:a16="http://schemas.microsoft.com/office/drawing/2014/main" id="{E2D79D52-4BD2-48C7-FF14-83EF2F42A31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00737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737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06" name="Google Shape;306;g3aaeb7f5da9_1_85">
            <a:extLst>
              <a:ext uri="{FF2B5EF4-FFF2-40B4-BE49-F238E27FC236}">
                <a16:creationId xmlns:a16="http://schemas.microsoft.com/office/drawing/2014/main" id="{FA80422E-C953-9028-AA0B-BD31CB423FF0}"/>
              </a:ext>
            </a:extLst>
          </p:cNvPr>
          <p:cNvSpPr txBox="1"/>
          <p:nvPr/>
        </p:nvSpPr>
        <p:spPr>
          <a:xfrm>
            <a:off x="676525" y="1057625"/>
            <a:ext cx="99456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0"/>
              <a:buFont typeface="Arial"/>
              <a:buNone/>
              <a:tabLst/>
              <a:defRPr/>
            </a:pP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2026</a:t>
            </a: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Call For </a:t>
            </a: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Mentors</a:t>
            </a:r>
            <a:endParaRPr kumimoji="0" sz="302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FA4AB33-0089-1560-B7F3-9B87C8C7B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161" y="2259700"/>
            <a:ext cx="2954849" cy="2748397"/>
          </a:xfrm>
          <a:prstGeom prst="rect">
            <a:avLst/>
          </a:prstGeom>
        </p:spPr>
      </p:pic>
      <p:pic>
        <p:nvPicPr>
          <p:cNvPr id="3" name="Picture 2" descr="Binoculars - Free vector clipart images on creazilla.com">
            <a:extLst>
              <a:ext uri="{FF2B5EF4-FFF2-40B4-BE49-F238E27FC236}">
                <a16:creationId xmlns:a16="http://schemas.microsoft.com/office/drawing/2014/main" id="{F30DAB04-E1A4-E4BB-CAE9-DC8C5E6F1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35022">
            <a:off x="8326859" y="4551948"/>
            <a:ext cx="984602" cy="93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inoculars - Free vector clipart images on creazilla.com">
            <a:extLst>
              <a:ext uri="{FF2B5EF4-FFF2-40B4-BE49-F238E27FC236}">
                <a16:creationId xmlns:a16="http://schemas.microsoft.com/office/drawing/2014/main" id="{6A337226-3ABD-07D6-95B5-A0F8B6F39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4034">
            <a:off x="8101361" y="2621732"/>
            <a:ext cx="984602" cy="93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5FBAC36-41F4-5EF8-F099-EF82CA4EF002}"/>
              </a:ext>
            </a:extLst>
          </p:cNvPr>
          <p:cNvSpPr/>
          <p:nvPr/>
        </p:nvSpPr>
        <p:spPr>
          <a:xfrm>
            <a:off x="9097353" y="4232065"/>
            <a:ext cx="1111347" cy="681922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D029183-B270-3C89-D4AD-9ABBF396C812}"/>
              </a:ext>
            </a:extLst>
          </p:cNvPr>
          <p:cNvSpPr/>
          <p:nvPr/>
        </p:nvSpPr>
        <p:spPr>
          <a:xfrm>
            <a:off x="8847296" y="3241007"/>
            <a:ext cx="1111347" cy="681922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7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>
          <a:extLst>
            <a:ext uri="{FF2B5EF4-FFF2-40B4-BE49-F238E27FC236}">
              <a16:creationId xmlns:a16="http://schemas.microsoft.com/office/drawing/2014/main" id="{1E565009-305C-0961-B183-35CE3CAD1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aaeb7f5da9_1_85">
            <a:extLst>
              <a:ext uri="{FF2B5EF4-FFF2-40B4-BE49-F238E27FC236}">
                <a16:creationId xmlns:a16="http://schemas.microsoft.com/office/drawing/2014/main" id="{B1B8ABD7-BB46-0D14-9249-B72ECE758A2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6525" y="2097172"/>
            <a:ext cx="8453100" cy="4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2800" dirty="0"/>
              <a:t>Hands-On &amp; Experiential Learning</a:t>
            </a:r>
          </a:p>
          <a:p>
            <a:endParaRPr lang="en-US" sz="2800" dirty="0"/>
          </a:p>
          <a:p>
            <a:pPr marL="571500" lvl="0" indent="-342900">
              <a:buFont typeface="Wingdings" panose="05000000000000000000" pitchFamily="2" charset="2"/>
              <a:buChar char="Ø"/>
            </a:pPr>
            <a:r>
              <a:rPr lang="en-US" dirty="0"/>
              <a:t>Real-world case discussions</a:t>
            </a:r>
          </a:p>
          <a:p>
            <a:pPr marL="571500" lvl="0" indent="-342900">
              <a:buFont typeface="Wingdings" panose="05000000000000000000" pitchFamily="2" charset="2"/>
              <a:buChar char="Ø"/>
            </a:pPr>
            <a:r>
              <a:rPr lang="en-US" dirty="0"/>
              <a:t>Practical projects and simulations</a:t>
            </a:r>
          </a:p>
          <a:p>
            <a:pPr marL="571500" lvl="0" indent="-342900">
              <a:buFont typeface="Wingdings" panose="05000000000000000000" pitchFamily="2" charset="2"/>
              <a:buChar char="Ø"/>
            </a:pPr>
            <a:r>
              <a:rPr lang="en-US" dirty="0"/>
              <a:t>Industry-driven challenges and applied learning</a:t>
            </a:r>
          </a:p>
          <a:p>
            <a:pPr marL="228600" lvl="0" indent="0"/>
            <a:endParaRPr lang="en-US" dirty="0"/>
          </a:p>
        </p:txBody>
      </p:sp>
      <p:sp>
        <p:nvSpPr>
          <p:cNvPr id="305" name="Google Shape;305;g3aaeb7f5da9_1_85">
            <a:extLst>
              <a:ext uri="{FF2B5EF4-FFF2-40B4-BE49-F238E27FC236}">
                <a16:creationId xmlns:a16="http://schemas.microsoft.com/office/drawing/2014/main" id="{1778C046-3DF7-FE4C-5F7A-FA8D4DC970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00737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737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06" name="Google Shape;306;g3aaeb7f5da9_1_85">
            <a:extLst>
              <a:ext uri="{FF2B5EF4-FFF2-40B4-BE49-F238E27FC236}">
                <a16:creationId xmlns:a16="http://schemas.microsoft.com/office/drawing/2014/main" id="{2ECBCF18-5661-132B-D225-2E6DEA359B0B}"/>
              </a:ext>
            </a:extLst>
          </p:cNvPr>
          <p:cNvSpPr txBox="1"/>
          <p:nvPr/>
        </p:nvSpPr>
        <p:spPr>
          <a:xfrm>
            <a:off x="676525" y="1057625"/>
            <a:ext cx="99456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0"/>
              <a:buFont typeface="Arial"/>
              <a:buNone/>
              <a:tabLst/>
              <a:defRPr/>
            </a:pP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2026</a:t>
            </a: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Call For </a:t>
            </a: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Mentors</a:t>
            </a:r>
            <a:endParaRPr kumimoji="0" sz="302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1A8DAA-5C25-07B4-F430-7F8ADC35F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293" y="2462077"/>
            <a:ext cx="2943636" cy="1933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0251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>
          <a:extLst>
            <a:ext uri="{FF2B5EF4-FFF2-40B4-BE49-F238E27FC236}">
              <a16:creationId xmlns:a16="http://schemas.microsoft.com/office/drawing/2014/main" id="{7A5C1B74-47E0-0DA5-16B9-F89DA0095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aaeb7f5da9_1_85">
            <a:extLst>
              <a:ext uri="{FF2B5EF4-FFF2-40B4-BE49-F238E27FC236}">
                <a16:creationId xmlns:a16="http://schemas.microsoft.com/office/drawing/2014/main" id="{D08F7E8E-0DAC-297E-D320-20089E92154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31025" y="1735725"/>
            <a:ext cx="8453100" cy="4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2800" dirty="0"/>
              <a:t>Who Should Apply?</a:t>
            </a:r>
          </a:p>
          <a:p>
            <a:r>
              <a:rPr lang="en-US" dirty="0"/>
              <a:t>We welcome:</a:t>
            </a:r>
          </a:p>
          <a:p>
            <a:pPr marL="571500" lvl="0" indent="-342900">
              <a:buFont typeface="Wingdings" panose="05000000000000000000" pitchFamily="2" charset="2"/>
              <a:buChar char="Ø"/>
            </a:pPr>
            <a:r>
              <a:rPr lang="en-US" dirty="0"/>
              <a:t>IEEE Industry Members</a:t>
            </a:r>
          </a:p>
          <a:p>
            <a:pPr marL="571500" lvl="0" indent="-342900">
              <a:buFont typeface="Wingdings" panose="05000000000000000000" pitchFamily="2" charset="2"/>
              <a:buChar char="Ø"/>
            </a:pPr>
            <a:r>
              <a:rPr lang="en-US" dirty="0"/>
              <a:t>Senior Members and Life Members</a:t>
            </a:r>
          </a:p>
          <a:p>
            <a:pPr marL="571500" lvl="0" indent="-342900">
              <a:buFont typeface="Wingdings" panose="05000000000000000000" pitchFamily="2" charset="2"/>
              <a:buChar char="Ø"/>
            </a:pPr>
            <a:r>
              <a:rPr lang="en-US" dirty="0"/>
              <a:t>Professionals with experience in engineering, technology, management, or innovation</a:t>
            </a:r>
          </a:p>
          <a:p>
            <a:pPr marL="571500" lvl="0" indent="-342900">
              <a:buFont typeface="Wingdings" panose="05000000000000000000" pitchFamily="2" charset="2"/>
              <a:buChar char="Ø"/>
            </a:pPr>
            <a:r>
              <a:rPr lang="en-US" dirty="0"/>
              <a:t>Experts willing to guide, listen, and inspire rather than lecture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dirty="0"/>
              <a:t>No prior mentoring experience is required — IEEE will provide guidance and structure</a:t>
            </a:r>
          </a:p>
        </p:txBody>
      </p:sp>
      <p:sp>
        <p:nvSpPr>
          <p:cNvPr id="305" name="Google Shape;305;g3aaeb7f5da9_1_85">
            <a:extLst>
              <a:ext uri="{FF2B5EF4-FFF2-40B4-BE49-F238E27FC236}">
                <a16:creationId xmlns:a16="http://schemas.microsoft.com/office/drawing/2014/main" id="{68CC1660-8E85-78BE-CE33-E00BFB4298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00737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7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737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06" name="Google Shape;306;g3aaeb7f5da9_1_85">
            <a:extLst>
              <a:ext uri="{FF2B5EF4-FFF2-40B4-BE49-F238E27FC236}">
                <a16:creationId xmlns:a16="http://schemas.microsoft.com/office/drawing/2014/main" id="{7AEB011C-DD9B-9968-ECF2-112FD63093B5}"/>
              </a:ext>
            </a:extLst>
          </p:cNvPr>
          <p:cNvSpPr txBox="1"/>
          <p:nvPr/>
        </p:nvSpPr>
        <p:spPr>
          <a:xfrm>
            <a:off x="676525" y="1057625"/>
            <a:ext cx="99456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0"/>
              <a:buFont typeface="Arial"/>
              <a:buNone/>
              <a:tabLst/>
              <a:defRPr/>
            </a:pP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2026</a:t>
            </a: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Call For </a:t>
            </a: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Mentors</a:t>
            </a:r>
            <a:endParaRPr kumimoji="0" sz="302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 descr="Mentor mentee Images - Free Download on Freepik">
            <a:extLst>
              <a:ext uri="{FF2B5EF4-FFF2-40B4-BE49-F238E27FC236}">
                <a16:creationId xmlns:a16="http://schemas.microsoft.com/office/drawing/2014/main" id="{93D5775D-41E4-3C3A-D768-984BEF566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342" y="2419643"/>
            <a:ext cx="3012193" cy="2006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6770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>
          <a:extLst>
            <a:ext uri="{FF2B5EF4-FFF2-40B4-BE49-F238E27FC236}">
              <a16:creationId xmlns:a16="http://schemas.microsoft.com/office/drawing/2014/main" id="{AE17B73F-5692-0F65-232F-CC6624171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aaeb7f5da9_1_85">
            <a:extLst>
              <a:ext uri="{FF2B5EF4-FFF2-40B4-BE49-F238E27FC236}">
                <a16:creationId xmlns:a16="http://schemas.microsoft.com/office/drawing/2014/main" id="{C7E28C52-B1AF-7278-EB28-3A7532454D9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31025" y="1735725"/>
            <a:ext cx="8453100" cy="4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r>
              <a:rPr lang="en-US" sz="2600" dirty="0"/>
              <a:t>Time Commitment</a:t>
            </a:r>
          </a:p>
          <a:p>
            <a:pPr marL="571500" lvl="0" indent="-342900">
              <a:buFont typeface="Wingdings" panose="05000000000000000000" pitchFamily="2" charset="2"/>
              <a:buChar char="Ø"/>
            </a:pPr>
            <a:r>
              <a:rPr lang="en-US" dirty="0"/>
              <a:t>Flexible engagement: 2–4 hours per month</a:t>
            </a:r>
          </a:p>
          <a:p>
            <a:pPr marL="571500" lvl="0" indent="-342900">
              <a:buFont typeface="Wingdings" panose="05000000000000000000" pitchFamily="2" charset="2"/>
              <a:buChar char="Ø"/>
            </a:pPr>
            <a:r>
              <a:rPr lang="en-US" dirty="0"/>
              <a:t>Program duration: 3–6 months</a:t>
            </a:r>
          </a:p>
          <a:p>
            <a:pPr marL="571500" lvl="0" indent="-342900">
              <a:buFont typeface="Wingdings" panose="05000000000000000000" pitchFamily="2" charset="2"/>
              <a:buChar char="Ø"/>
            </a:pPr>
            <a:r>
              <a:rPr lang="en-US" dirty="0"/>
              <a:t>Format: Virtual or hybrid (depending on region)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dirty="0"/>
              <a:t>Mentors may support individual students or small groups.</a:t>
            </a:r>
          </a:p>
          <a:p>
            <a:r>
              <a:rPr lang="en-US" dirty="0"/>
              <a:t> </a:t>
            </a:r>
          </a:p>
          <a:p>
            <a:r>
              <a:rPr lang="en-US" sz="2600" dirty="0"/>
              <a:t>Mentor Recognition &amp; Value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en-US" dirty="0"/>
              <a:t>IEEE Industry Mentors will receive:</a:t>
            </a:r>
          </a:p>
          <a:p>
            <a:pPr marL="571500" lvl="0" indent="-342900">
              <a:buFont typeface="Wingdings" panose="05000000000000000000" pitchFamily="2" charset="2"/>
              <a:buChar char="Ø"/>
            </a:pPr>
            <a:r>
              <a:rPr lang="en-US" dirty="0"/>
              <a:t>Official IEEE Mentoring Program recognition</a:t>
            </a:r>
          </a:p>
          <a:p>
            <a:pPr marL="571500" lvl="0" indent="-342900">
              <a:buFont typeface="Wingdings" panose="05000000000000000000" pitchFamily="2" charset="2"/>
              <a:buChar char="Ø"/>
            </a:pPr>
            <a:r>
              <a:rPr lang="en-US" dirty="0"/>
              <a:t>Digital certificate and LinkedIn-ready badge</a:t>
            </a:r>
          </a:p>
          <a:p>
            <a:pPr marL="571500" lvl="0" indent="-342900">
              <a:buFont typeface="Wingdings" panose="05000000000000000000" pitchFamily="2" charset="2"/>
              <a:buChar char="Ø"/>
            </a:pPr>
            <a:r>
              <a:rPr lang="en-US" dirty="0"/>
              <a:t>Visibility within IEEE communities and events</a:t>
            </a:r>
          </a:p>
          <a:p>
            <a:pPr marL="571500" lvl="0" indent="-342900">
              <a:buFont typeface="Wingdings" panose="05000000000000000000" pitchFamily="2" charset="2"/>
              <a:buChar char="Ø"/>
            </a:pPr>
            <a:r>
              <a:rPr lang="en-US" dirty="0"/>
              <a:t>Priority consideration for future IEEE leadership and advisory roles</a:t>
            </a:r>
          </a:p>
        </p:txBody>
      </p:sp>
      <p:sp>
        <p:nvSpPr>
          <p:cNvPr id="305" name="Google Shape;305;g3aaeb7f5da9_1_85">
            <a:extLst>
              <a:ext uri="{FF2B5EF4-FFF2-40B4-BE49-F238E27FC236}">
                <a16:creationId xmlns:a16="http://schemas.microsoft.com/office/drawing/2014/main" id="{E0C5DC1D-955B-FE78-8BB5-DA7110B3480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00737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737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06" name="Google Shape;306;g3aaeb7f5da9_1_85">
            <a:extLst>
              <a:ext uri="{FF2B5EF4-FFF2-40B4-BE49-F238E27FC236}">
                <a16:creationId xmlns:a16="http://schemas.microsoft.com/office/drawing/2014/main" id="{3106EEBF-B675-103D-26DE-4F0A1E5A2480}"/>
              </a:ext>
            </a:extLst>
          </p:cNvPr>
          <p:cNvSpPr txBox="1"/>
          <p:nvPr/>
        </p:nvSpPr>
        <p:spPr>
          <a:xfrm>
            <a:off x="676525" y="1057625"/>
            <a:ext cx="99456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0"/>
              <a:buFont typeface="Arial"/>
              <a:buNone/>
              <a:tabLst/>
              <a:defRPr/>
            </a:pP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2026</a:t>
            </a: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Call For </a:t>
            </a: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Mentors</a:t>
            </a:r>
            <a:endParaRPr kumimoji="0" sz="302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6" name="Picture 2" descr="IEEE certificates - IEEE Innovation at Work">
            <a:extLst>
              <a:ext uri="{FF2B5EF4-FFF2-40B4-BE49-F238E27FC236}">
                <a16:creationId xmlns:a16="http://schemas.microsoft.com/office/drawing/2014/main" id="{F9D6F408-39DD-09DC-35B7-5EE47477B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545" y="2800000"/>
            <a:ext cx="39433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02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>
          <a:extLst>
            <a:ext uri="{FF2B5EF4-FFF2-40B4-BE49-F238E27FC236}">
              <a16:creationId xmlns:a16="http://schemas.microsoft.com/office/drawing/2014/main" id="{C2CB6B70-25A3-EE33-DF3F-EC2278970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aaeb7f5da9_1_85">
            <a:extLst>
              <a:ext uri="{FF2B5EF4-FFF2-40B4-BE49-F238E27FC236}">
                <a16:creationId xmlns:a16="http://schemas.microsoft.com/office/drawing/2014/main" id="{51949B29-978C-613D-AC8E-C0D36BE2C7E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31025" y="1692183"/>
            <a:ext cx="8453100" cy="4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r>
              <a:rPr lang="en-US" sz="2600" dirty="0"/>
              <a:t>Make an Impact That Scales Globally</a:t>
            </a:r>
          </a:p>
          <a:p>
            <a:r>
              <a:rPr lang="en-US" dirty="0"/>
              <a:t>By mentoring through IEEE, you contribute to:</a:t>
            </a:r>
          </a:p>
          <a:p>
            <a:pPr marL="571500" lvl="0" indent="-342900">
              <a:buFont typeface="Wingdings" panose="05000000000000000000" pitchFamily="2" charset="2"/>
              <a:buChar char="Ø"/>
            </a:pPr>
            <a:r>
              <a:rPr lang="en-US" dirty="0"/>
              <a:t>Closing the global skills gap</a:t>
            </a:r>
          </a:p>
          <a:p>
            <a:pPr marL="571500" lvl="0" indent="-342900">
              <a:buFont typeface="Wingdings" panose="05000000000000000000" pitchFamily="2" charset="2"/>
              <a:buChar char="Ø"/>
            </a:pPr>
            <a:r>
              <a:rPr lang="en-US" dirty="0"/>
              <a:t>Advancing ethical, inclusive, and sustainable innovation</a:t>
            </a:r>
          </a:p>
          <a:p>
            <a:pPr marL="571500" lvl="0" indent="-342900">
              <a:buFont typeface="Wingdings" panose="05000000000000000000" pitchFamily="2" charset="2"/>
              <a:buChar char="Ø"/>
            </a:pPr>
            <a:r>
              <a:rPr lang="en-US" dirty="0"/>
              <a:t>Preparing professionals ready to lead in industry, academia, and society</a:t>
            </a:r>
          </a:p>
          <a:p>
            <a:r>
              <a:rPr lang="en-US" dirty="0"/>
              <a:t> </a:t>
            </a:r>
          </a:p>
          <a:p>
            <a:r>
              <a:rPr lang="en-US" sz="2600" dirty="0"/>
              <a:t>Join Us as an IEEE Industry Mentor, Apply here</a:t>
            </a:r>
          </a:p>
          <a:p>
            <a:r>
              <a:rPr lang="en-US" sz="2600" u="sng" dirty="0">
                <a:hlinkClick r:id="rId3"/>
              </a:rPr>
              <a:t>https://ieee-collabratec.ieee.org/app/career-services</a:t>
            </a:r>
            <a:r>
              <a:rPr lang="en-US" sz="2600" dirty="0"/>
              <a:t> </a:t>
            </a:r>
          </a:p>
          <a:p>
            <a:r>
              <a:rPr lang="en-US" dirty="0"/>
              <a:t>Questions?  Contact: Gustavo Giannattasio , LMC Subcommittee Mentoring Chair    ggiannattasio@gmail.com</a:t>
            </a:r>
          </a:p>
          <a:p>
            <a:r>
              <a:rPr lang="en-US" dirty="0"/>
              <a:t>	</a:t>
            </a:r>
            <a:r>
              <a:rPr lang="en-US" sz="2600" dirty="0"/>
              <a:t>Your experience matters.</a:t>
            </a:r>
            <a:br>
              <a:rPr lang="en-US" sz="2600" dirty="0"/>
            </a:br>
            <a:r>
              <a:rPr lang="en-US" sz="2600" dirty="0"/>
              <a:t>Your mentorship multiplies it.</a:t>
            </a:r>
            <a:br>
              <a:rPr lang="en-US" sz="2600" dirty="0"/>
            </a:br>
            <a:r>
              <a:rPr lang="en-US" sz="2600" dirty="0"/>
              <a:t>Help us build professionals — not just graduates</a:t>
            </a:r>
            <a:endParaRPr lang="en-US" dirty="0"/>
          </a:p>
        </p:txBody>
      </p:sp>
      <p:sp>
        <p:nvSpPr>
          <p:cNvPr id="305" name="Google Shape;305;g3aaeb7f5da9_1_85">
            <a:extLst>
              <a:ext uri="{FF2B5EF4-FFF2-40B4-BE49-F238E27FC236}">
                <a16:creationId xmlns:a16="http://schemas.microsoft.com/office/drawing/2014/main" id="{07946666-FC7C-488E-D9FE-F541F118683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00737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737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06" name="Google Shape;306;g3aaeb7f5da9_1_85">
            <a:extLst>
              <a:ext uri="{FF2B5EF4-FFF2-40B4-BE49-F238E27FC236}">
                <a16:creationId xmlns:a16="http://schemas.microsoft.com/office/drawing/2014/main" id="{DD6F299E-3152-A455-511A-DF2D2934F8E2}"/>
              </a:ext>
            </a:extLst>
          </p:cNvPr>
          <p:cNvSpPr txBox="1"/>
          <p:nvPr/>
        </p:nvSpPr>
        <p:spPr>
          <a:xfrm>
            <a:off x="676525" y="1057625"/>
            <a:ext cx="99456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0"/>
              <a:buFont typeface="Arial"/>
              <a:buNone/>
              <a:tabLst/>
              <a:defRPr/>
            </a:pP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2026</a:t>
            </a: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Call For </a:t>
            </a:r>
            <a:r>
              <a:rPr kumimoji="0" lang="en-US" sz="302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Mentors</a:t>
            </a:r>
            <a:endParaRPr kumimoji="0" sz="302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0" name="Picture 2" descr="Collabratec - IEEE Sri Sai Ram Engineering College AESS">
            <a:extLst>
              <a:ext uri="{FF2B5EF4-FFF2-40B4-BE49-F238E27FC236}">
                <a16:creationId xmlns:a16="http://schemas.microsoft.com/office/drawing/2014/main" id="{13F630AC-422F-720F-AE96-30FC3A001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826" y="3780638"/>
            <a:ext cx="3304149" cy="93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204C130-E08A-E7E4-6977-076D2D517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3579" y="4851737"/>
            <a:ext cx="3930641" cy="1481397"/>
          </a:xfrm>
          <a:prstGeom prst="rect">
            <a:avLst/>
          </a:prstGeo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2054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578</Words>
  <Application>Microsoft Macintosh PowerPoint</Application>
  <PresentationFormat>Widescreen</PresentationFormat>
  <Paragraphs>103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Courier New</vt:lpstr>
      <vt:lpstr>Open Sans ExtraBold</vt:lpstr>
      <vt:lpstr>Open Sans SemiBold</vt:lpstr>
      <vt:lpstr>Poppins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Gustavo Giannattasio</dc:creator>
  <cp:lastModifiedBy>Beth Csider</cp:lastModifiedBy>
  <cp:revision>19</cp:revision>
  <dcterms:created xsi:type="dcterms:W3CDTF">2026-02-19T10:31:36Z</dcterms:created>
  <dcterms:modified xsi:type="dcterms:W3CDTF">2026-03-23T15:47:43Z</dcterms:modified>
</cp:coreProperties>
</file>